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85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70" r:id="rId14"/>
    <p:sldId id="269" r:id="rId15"/>
    <p:sldId id="271" r:id="rId16"/>
    <p:sldId id="267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4" r:id="rId28"/>
    <p:sldId id="283" r:id="rId2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B44B05E-C83F-483C-A406-3DA459DB7A18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EACB4A7-0BD4-4BC0-B71C-41666D90B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89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F4F3264-7E8B-4EE5-BF06-6C54278DC13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ED740F98-89D9-4805-B6CC-22C6DE27E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7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0F98-89D9-4805-B6CC-22C6DE27E0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2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9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9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2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4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1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6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5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20CA-C679-47A0-A437-EAE43A3C9DFA}" type="datetimeFigureOut">
              <a:rPr lang="en-US" smtClean="0"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13C82-D718-447E-A673-7B78CF87F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9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89844"/>
            <a:ext cx="83058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1:15-20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endParaRPr lang="en-US" b="1" baseline="300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18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he is the head of the body, the church.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is the beginning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the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firstborn from the dead, that in everything he might be preeminent.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19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For in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him all the fullness of God was pleased to dwell,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through him to reconcile to himself all things, whether on earth or in heaven, making peace by the blood of his cross.</a:t>
            </a:r>
          </a:p>
        </p:txBody>
      </p:sp>
    </p:spTree>
    <p:extLst>
      <p:ext uri="{BB962C8B-B14F-4D97-AF65-F5344CB8AC3E}">
        <p14:creationId xmlns:p14="http://schemas.microsoft.com/office/powerpoint/2010/main" val="341135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762000"/>
            <a:ext cx="8153400" cy="55399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lephant" panose="02020904090505020303" pitchFamily="18" charset="0"/>
              </a:rPr>
              <a:t>What Holds </a:t>
            </a:r>
          </a:p>
          <a:p>
            <a:pPr algn="ctr"/>
            <a:r>
              <a:rPr lang="en-US" sz="7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lephant" panose="02020904090505020303" pitchFamily="18" charset="0"/>
              </a:rPr>
              <a:t>EVERYTHING Together?</a:t>
            </a:r>
          </a:p>
          <a:p>
            <a:pPr algn="ctr"/>
            <a:r>
              <a:rPr lang="en-US" sz="13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lephant" panose="02020904090505020303" pitchFamily="18" charset="0"/>
              </a:rPr>
              <a:t>“HIM!”</a:t>
            </a:r>
            <a:endParaRPr lang="en-US" sz="138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98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89844"/>
            <a:ext cx="83058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1:15-20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endParaRPr lang="en-US" b="1" baseline="300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15</a:t>
            </a:r>
            <a:r>
              <a:rPr lang="en-US" sz="3200" b="1" i="1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is the image of the invisible God, the firstborn of all creation. </a:t>
            </a:r>
            <a:endParaRPr lang="en-US" sz="3200" b="1" i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</a:t>
            </a:r>
            <a:r>
              <a:rPr lang="en-US" sz="3200" b="1" i="1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For by him all things were created, in heaven and on earth, visible and invisible, </a:t>
            </a:r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whether thrones 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 dominions or rulers or authorities—all things were created through him and for him</a:t>
            </a:r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</a:t>
            </a:r>
          </a:p>
          <a:p>
            <a:pPr algn="ctr"/>
            <a:r>
              <a:rPr lang="en-US" sz="40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17</a:t>
            </a:r>
            <a:r>
              <a:rPr lang="en-US" sz="40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he is before all things, and in 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HIM 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all things hold together. </a:t>
            </a:r>
            <a:endParaRPr lang="en-US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76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89844"/>
            <a:ext cx="83058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1:15-20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endParaRPr lang="en-US" b="1" baseline="300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15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is the image of the invisible God, the firstborn of all creation.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6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</a:t>
            </a:r>
            <a:r>
              <a:rPr lang="en-US" sz="36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For by him all things were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created,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in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heaven and on earth, visible and invisible,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whether thrones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 dominions or rulers or authorities—all things were created through him and for him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</a:t>
            </a: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17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he is before all things, and in him all things hold together.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5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89844"/>
            <a:ext cx="83058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1:15-20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endParaRPr lang="en-US" b="1" baseline="300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18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he is the head of the body, the church.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is the beginning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the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firstborn from the dead, that in everything he might be preeminent.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40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19</a:t>
            </a:r>
            <a:r>
              <a:rPr lang="en-US" sz="40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For in </a:t>
            </a:r>
            <a:r>
              <a:rPr 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him all the fullness of God was pleased to dwell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through him to reconcile to himself all things, whether on earth or in heaven, making peace by the blood of his cross.</a:t>
            </a:r>
          </a:p>
        </p:txBody>
      </p:sp>
    </p:spTree>
    <p:extLst>
      <p:ext uri="{BB962C8B-B14F-4D97-AF65-F5344CB8AC3E}">
        <p14:creationId xmlns:p14="http://schemas.microsoft.com/office/powerpoint/2010/main" val="412786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89844"/>
            <a:ext cx="83058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1:15-20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endParaRPr lang="en-US" b="1" baseline="300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15</a:t>
            </a:r>
            <a:r>
              <a:rPr lang="en-US" sz="3200" b="1" i="1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is the image of the invisible God, the firstborn of all creation. </a:t>
            </a:r>
            <a:endParaRPr lang="en-US" sz="3200" b="1" i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</a:t>
            </a:r>
            <a:r>
              <a:rPr lang="en-US" sz="3200" b="1" i="1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For by him all things were created, in heaven and on earth, visible and invisible, </a:t>
            </a:r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whether thrones 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 dominions or rulers or authorities—all things were created through him and for him</a:t>
            </a:r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</a:t>
            </a:r>
          </a:p>
          <a:p>
            <a:pPr algn="ctr"/>
            <a:r>
              <a:rPr lang="en-US" sz="40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17</a:t>
            </a:r>
            <a:r>
              <a:rPr lang="en-US" sz="40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he is before all things, and in 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HIM 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all things hold together. </a:t>
            </a:r>
            <a:endParaRPr lang="en-US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668182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920620"/>
            <a:ext cx="7391400" cy="5016758"/>
          </a:xfrm>
          <a:prstGeom prst="rect">
            <a:avLst/>
          </a:prstGeom>
          <a:solidFill>
            <a:srgbClr val="E09848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“Long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ago, at many times and in many ways, God spoke to our fathers by the prophets, 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 in these last days he has spoken to us by his Son, whom he appointed the heir of all things, through whom also he created the world. 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is the radiance of the glory of God and the exact imprint of his nature, and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upholds the universe by the word of his power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.”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63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668182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920620"/>
            <a:ext cx="7391400" cy="5016758"/>
          </a:xfrm>
          <a:prstGeom prst="rect">
            <a:avLst/>
          </a:prstGeom>
          <a:solidFill>
            <a:srgbClr val="E09848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“Long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ago, at many times and in many ways, God spoke to our fathers by the prophets, 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 in these last days he has spoken to us by his Son, whom he appointed the heir of all things, through whom also he created the world. 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is the radiance of the glory of God and the exact imprint of his nature, </a:t>
            </a:r>
            <a:r>
              <a:rPr lang="en-US" sz="32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</a:t>
            </a:r>
            <a:r>
              <a:rPr lang="en-US" sz="32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upholds the universe by the word of his power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.”</a:t>
            </a:r>
            <a:endParaRPr lang="en-US" sz="32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2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668182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920620"/>
            <a:ext cx="7391400" cy="5016758"/>
          </a:xfrm>
          <a:prstGeom prst="rect">
            <a:avLst/>
          </a:prstGeom>
          <a:solidFill>
            <a:srgbClr val="E09848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“Long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ago, at many times and in many ways, God spoke to our fathers by the prophets, 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 in these last days he has spoken to us by his Son, whom he appointed the heir of all things, through whom also he created the world. 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is the radiance of the glory of God and the exact imprint of his nature, </a:t>
            </a:r>
            <a:r>
              <a:rPr lang="en-US" sz="32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UPHOLDS THE UNIVERSE </a:t>
            </a:r>
            <a:r>
              <a:rPr lang="en-US" sz="32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by the word of his power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.”</a:t>
            </a:r>
            <a:endParaRPr lang="en-US" sz="32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" y="228600"/>
            <a:ext cx="866241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0792" y="4038600"/>
            <a:ext cx="8662416" cy="264687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elix Titling" panose="04060505060202020A04" pitchFamily="82" charset="0"/>
              </a:rPr>
              <a:t>LOGOS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8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1"/>
            <a:ext cx="9143999" cy="68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1600200"/>
            <a:ext cx="4724400" cy="1470025"/>
          </a:xfrm>
        </p:spPr>
        <p:txBody>
          <a:bodyPr>
            <a:normAutofit fontScale="90000"/>
          </a:bodyPr>
          <a:lstStyle/>
          <a:p>
            <a:r>
              <a:rPr lang="en-US" sz="7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“Him!”</a:t>
            </a:r>
            <a:br>
              <a:rPr lang="en-US" sz="7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(Colossians 1:15-20)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3886200"/>
            <a:ext cx="5029200" cy="1752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Mark Mason       July 12, 2015                                   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4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92" y="228600"/>
            <a:ext cx="8662416" cy="264687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elix Titling" panose="04060505060202020A04" pitchFamily="82" charset="0"/>
              </a:rPr>
              <a:t>LOGOS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3844" y="2967335"/>
            <a:ext cx="3636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“BIO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LOG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Y”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2860" y="3883738"/>
            <a:ext cx="3953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“GEO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LOG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Y”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143" y="4807068"/>
            <a:ext cx="5163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“PSYCHO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LOG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Y”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1683" y="5749177"/>
            <a:ext cx="4660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“SOCIO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LOG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Y”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042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92" y="228600"/>
            <a:ext cx="8662416" cy="264687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elix Titling" panose="04060505060202020A04" pitchFamily="82" charset="0"/>
              </a:rPr>
              <a:t>LOGOS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3844" y="2967335"/>
            <a:ext cx="3636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“BIO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LOG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Y”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2860" y="3883738"/>
            <a:ext cx="3953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“GEO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LOG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Y”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143" y="4807068"/>
            <a:ext cx="5163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“PSYCHO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LOG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Y”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1683" y="5749177"/>
            <a:ext cx="4660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“SOCIO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LOG</a:t>
            </a:r>
            <a:r>
              <a:rPr 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elix Titling" panose="04060505060202020A04" pitchFamily="82" charset="0"/>
              </a:rPr>
              <a:t>Y”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9381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824"/>
            <a:ext cx="88392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0349" y="2106489"/>
            <a:ext cx="528343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ush Script MT" panose="03060802040406070304" pitchFamily="66" charset="0"/>
              </a:rPr>
              <a:t>Jesus Holds All </a:t>
            </a:r>
          </a:p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ush Script MT" panose="03060802040406070304" pitchFamily="66" charset="0"/>
              </a:rPr>
              <a:t>Things Together!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9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89844"/>
            <a:ext cx="8305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1:15-20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endParaRPr lang="en-US" b="1" baseline="300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15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is the image of the invisible God, the firstborn of all creation.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For by him all things were created, in heaven and on earth, visible and invisible,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whether thrones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 dominions or rulers or authorities—all things were created through him and for him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</a:t>
            </a: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17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he is before all things, and in him all things hold together.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4"/>
          <a:stretch/>
        </p:blipFill>
        <p:spPr bwMode="auto">
          <a:xfrm>
            <a:off x="203200" y="152400"/>
            <a:ext cx="8788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2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s3.amazonaws.com/thumbnails.illustrationsource.com/huge.15.75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" y="207818"/>
            <a:ext cx="8791155" cy="649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6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2575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4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267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21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3"/>
          <a:stretch/>
        </p:blipFill>
        <p:spPr bwMode="auto">
          <a:xfrm>
            <a:off x="152400" y="152400"/>
            <a:ext cx="8737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9057" y="2967335"/>
            <a:ext cx="726589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Have you tasted </a:t>
            </a:r>
          </a:p>
          <a:p>
            <a:pPr algn="ctr"/>
            <a:r>
              <a:rPr lang="en-US" sz="60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our Jesus?</a:t>
            </a:r>
            <a:endParaRPr lang="en-US" sz="60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9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5" b="12262"/>
          <a:stretch/>
        </p:blipFill>
        <p:spPr bwMode="auto">
          <a:xfrm>
            <a:off x="91380" y="152400"/>
            <a:ext cx="897642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99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3408218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2</a:t>
            </a:r>
            <a:r>
              <a:rPr lang="en-US" sz="4400" b="1" baseline="30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nd</a:t>
            </a:r>
            <a:r>
              <a:rPr lang="en-US" sz="44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 Law of</a:t>
            </a:r>
            <a:endParaRPr lang="en-US" sz="44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https://c1.staticflickr.com/3/2012/1779057149_910197bc61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20" y="838200"/>
            <a:ext cx="341731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akecentral.com/8/84/525x525px-LL-84a8e6bf_bald_34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27" y="858982"/>
            <a:ext cx="3067773" cy="24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84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865631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38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991600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46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9494"/>
            <a:ext cx="8839200" cy="652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9495"/>
            <a:ext cx="8839200" cy="652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349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1720840"/>
            <a:ext cx="81534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lephant" panose="02020904090505020303" pitchFamily="18" charset="0"/>
              </a:rPr>
              <a:t>What Holds </a:t>
            </a:r>
          </a:p>
          <a:p>
            <a:pPr algn="ctr"/>
            <a:r>
              <a:rPr lang="en-US" sz="7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lephant" panose="02020904090505020303" pitchFamily="18" charset="0"/>
              </a:rPr>
              <a:t>EVERYTHING Together?</a:t>
            </a:r>
            <a:endParaRPr lang="en-US" sz="7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55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89844"/>
            <a:ext cx="8305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1:15-20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endParaRPr lang="en-US" b="1" baseline="300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15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is the image of the invisible God, the firstborn of all creation.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For by him all things were created, in heaven and on earth, visible and invisible,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whether thrones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 dominions or rulers or authorities—all things were created through him and for him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</a:t>
            </a:r>
          </a:p>
          <a:p>
            <a:pPr algn="ctr"/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17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 he is before all things, and in him all things hold together. 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4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131</Words>
  <Application>Microsoft Office PowerPoint</Application>
  <PresentationFormat>On-screen Show (4:3)</PresentationFormat>
  <Paragraphs>62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“Him!” (Colossians 1:15-20)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“Him!” (Colossians 1:15-20)</dc:title>
  <dc:creator>John Eckhart</dc:creator>
  <cp:lastModifiedBy>John Eckhart</cp:lastModifiedBy>
  <cp:revision>18</cp:revision>
  <cp:lastPrinted>2015-07-12T01:44:31Z</cp:lastPrinted>
  <dcterms:created xsi:type="dcterms:W3CDTF">2015-07-10T21:49:56Z</dcterms:created>
  <dcterms:modified xsi:type="dcterms:W3CDTF">2015-07-12T02:24:40Z</dcterms:modified>
</cp:coreProperties>
</file>