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81" r:id="rId2"/>
    <p:sldId id="256" r:id="rId3"/>
    <p:sldId id="257" r:id="rId4"/>
    <p:sldId id="259" r:id="rId5"/>
    <p:sldId id="260" r:id="rId6"/>
    <p:sldId id="262" r:id="rId7"/>
    <p:sldId id="263" r:id="rId8"/>
    <p:sldId id="264" r:id="rId9"/>
    <p:sldId id="261" r:id="rId10"/>
    <p:sldId id="267" r:id="rId11"/>
    <p:sldId id="266" r:id="rId12"/>
    <p:sldId id="270" r:id="rId13"/>
    <p:sldId id="282" r:id="rId14"/>
    <p:sldId id="271" r:id="rId15"/>
    <p:sldId id="283" r:id="rId16"/>
    <p:sldId id="274" r:id="rId17"/>
    <p:sldId id="275" r:id="rId18"/>
    <p:sldId id="276" r:id="rId19"/>
    <p:sldId id="280" r:id="rId20"/>
    <p:sldId id="277" r:id="rId21"/>
    <p:sldId id="278" r:id="rId22"/>
    <p:sldId id="279" r:id="rId2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A1FB3B1-334B-45A0-86F1-0E3E3BBC95CA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2F77DB0-AC17-40BE-8E5A-980EAD8A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D63A-0E78-48D9-8332-54C82B9C9C3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22114-5519-4A4E-B357-9A1B954E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2" y="364331"/>
            <a:ext cx="8680916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1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 b="4905"/>
          <a:stretch/>
        </p:blipFill>
        <p:spPr bwMode="auto">
          <a:xfrm>
            <a:off x="228599" y="210918"/>
            <a:ext cx="8686801" cy="649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4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5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 b="4905"/>
          <a:stretch/>
        </p:blipFill>
        <p:spPr bwMode="auto">
          <a:xfrm>
            <a:off x="228599" y="210918"/>
            <a:ext cx="8686801" cy="649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" y="5605414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“Blessed are those who are invited to the marriage supper of the Lamb”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57200"/>
            <a:ext cx="86106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Isaiah 25:6-9</a:t>
            </a:r>
          </a:p>
          <a:p>
            <a:pPr algn="ctr"/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6 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On this mountain the </a:t>
            </a:r>
            <a:r>
              <a:rPr lang="en-US" sz="2400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Lord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of hosts will make for all peoples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 feast of rich food, a feast of well-aged wine,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of rich food full of marrow, of aged wine well refined.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7 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And he will swallow up on this mountain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the covering that is cast over all peoples,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the veil that is spread over all nations.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8 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will swallow up death forever;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and the Lord </a:t>
            </a:r>
            <a:r>
              <a:rPr lang="en-US" sz="2400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God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will wipe away tears from all faces,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and the reproach of his people he will take away from all the earth,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for the </a:t>
            </a:r>
            <a:r>
              <a:rPr lang="en-US" sz="2400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Lord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has spoken.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9 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 will be said on that day,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“Behold, this is our God; we have waited for him, that he might save us.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This is the </a:t>
            </a:r>
            <a:r>
              <a:rPr lang="en-US" sz="2400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Lord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; we have waited for him;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let us be glad and rejoice in his salvation.”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59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7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/>
            </a:r>
            <a:br>
              <a:rPr lang="en-US" b="1" dirty="0" smtClean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19:6-9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6 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Then I heard what seemed to be the voice of a great multitude, like the roar of many waters and like the sound of mighty peals of thunder, crying out,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“Hallelujah!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 the Lord our God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the Almighty reigns.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7 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Let us rejoice and exult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and give him the glory,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 the marriage of the Lamb has come,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and 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his Bride has made herself ready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;</a:t>
            </a:r>
          </a:p>
          <a:p>
            <a:pPr marL="0" indent="0">
              <a:buNone/>
            </a:pPr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/>
          <a:stretch/>
        </p:blipFill>
        <p:spPr bwMode="auto">
          <a:xfrm>
            <a:off x="0" y="6926"/>
            <a:ext cx="9159612" cy="68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5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9222225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9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7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3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/>
            </a:r>
            <a:br>
              <a:rPr lang="en-US" b="1" dirty="0" smtClean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19:6-9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09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 was granted her to 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clothe herself</a:t>
            </a:r>
            <a:b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with 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fine linen, bright and pure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”—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 the fine linen is the righteous deeds of the saints.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9 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And the angel said to me, “Write this: Blessed are those who are invited to the marriage supper of the Lamb.” And he said to me, “These are the true words of God.”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/>
            </a:r>
            <a:br>
              <a:rPr lang="en-US" b="1" dirty="0" smtClean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19:6-9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09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 was granted her to clothe herself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with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fine linen, bright and pure”—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 the fine linen is the righteous deeds of the saints.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9 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And the angel said to me, “Write this: Blessed are those who are invited to the marriage supper of the Lamb.” And he said to me, “These are the true words of God.”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 b="4905"/>
          <a:stretch/>
        </p:blipFill>
        <p:spPr bwMode="auto">
          <a:xfrm>
            <a:off x="228599" y="210918"/>
            <a:ext cx="8686801" cy="649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2634" y="5638800"/>
            <a:ext cx="7051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 panose="02020404030301010803" pitchFamily="18" charset="0"/>
              </a:rPr>
              <a:t>Are you ready for Him?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2"/>
          <a:stretch/>
        </p:blipFill>
        <p:spPr bwMode="auto">
          <a:xfrm>
            <a:off x="457200" y="342900"/>
            <a:ext cx="8229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1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7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708" y="2967335"/>
            <a:ext cx="8678594" cy="923330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“Don’t Miss Your Own Party”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8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253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395" y="2590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19:6-9</a:t>
            </a:r>
            <a:b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/>
            </a:r>
            <a:br>
              <a:rPr lang="en-US" b="1" dirty="0" smtClean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19:6-9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6 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Then I heard what seemed to be the voice of a great multitude, like the roar of many waters and like the sound of mighty peals of thunder, crying out,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“Hallelujah!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 the Lord our God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the Almighty reigns.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7 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Let us rejoice and exult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and give him the glory,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 the marriage of the Lamb has come,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and his Bride has made herself ready;</a:t>
            </a:r>
          </a:p>
          <a:p>
            <a:pPr marL="0" indent="0">
              <a:buNone/>
            </a:pPr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/>
            </a:r>
            <a:br>
              <a:rPr lang="en-US" b="1" dirty="0" smtClean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Revelation 19:6-9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09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 was granted her to clothe herself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   with fine linen, bright and pure”—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 the fine linen is the righteous deeds of the saints.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9 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And the angel said to me, “Write this: Blessed are those who are invited to the marriage supper of the Lamb.” And he said to me, “These are the true words of God.”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8960" y="2057400"/>
            <a:ext cx="37737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Book of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3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40</Words>
  <Application>Microsoft Office PowerPoint</Application>
  <PresentationFormat>On-screen Show (4:3)</PresentationFormat>
  <Paragraphs>27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Revelation 19:6-9 </vt:lpstr>
      <vt:lpstr>  Revelation 19:6-9 </vt:lpstr>
      <vt:lpstr>  Revelation 19:6-9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Revelation 19:6-9 </vt:lpstr>
      <vt:lpstr>PowerPoint Presentation</vt:lpstr>
      <vt:lpstr>PowerPoint Presentation</vt:lpstr>
      <vt:lpstr>PowerPoint Presentation</vt:lpstr>
      <vt:lpstr>  Revelation 19:6-9 </vt:lpstr>
      <vt:lpstr>  Revelation 19:6-9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16</cp:revision>
  <cp:lastPrinted>2015-11-08T01:26:03Z</cp:lastPrinted>
  <dcterms:created xsi:type="dcterms:W3CDTF">2015-11-07T01:47:15Z</dcterms:created>
  <dcterms:modified xsi:type="dcterms:W3CDTF">2015-11-08T01:47:06Z</dcterms:modified>
</cp:coreProperties>
</file>