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579034E-2EF3-41AB-A437-E51770EE432E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55C7AC9-F308-455F-8478-EF4C0795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2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3623C95-39C1-4E68-960E-D89A5B703AFE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3CCD40E-59EB-4FD0-A32D-EA7A4B49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CD40E-59EB-4FD0-A32D-EA7A4B49B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9777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43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39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599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3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58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32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6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37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968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92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9255-CD4C-4903-AAEC-BEFE151C04C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2128-730C-415B-9C2A-CEDF13D5B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ecrossingfc.org/wp/wp-content/uploads/banner-1joh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" y="3352800"/>
            <a:ext cx="89910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" y="152400"/>
            <a:ext cx="899104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55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4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75270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9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9"/>
          <a:stretch/>
        </p:blipFill>
        <p:spPr bwMode="auto">
          <a:xfrm>
            <a:off x="52388" y="42863"/>
            <a:ext cx="9039225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6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4803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94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410"/>
            <a:ext cx="8839200" cy="643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5338465"/>
            <a:ext cx="21852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Jerome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0904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26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5181600" cy="6354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anyone says, “I love God,” and hates his brother, he is a liar; for he who does not love his brother whom he has seen cannot love God whom he has not seen. </a:t>
            </a:r>
            <a:endParaRPr lang="en-US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6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 this commandment we have from him: whoever loves God must also love his brother.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4671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2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2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257800"/>
            <a:ext cx="764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“Let us love the brethren.”</a:t>
            </a:r>
            <a:endParaRPr lang="en-US" sz="54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9384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4:13-21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3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this we know that we abide in him and he in us, because he has given us of his Spirit.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 we have seen and testify that the Father has sent his Son to be the Savior of the world.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Whoever confesses that Jesus is the Son of God, God abides in him, and he in God.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 we have come to know and to believe the love that God has for us. God is love, and whoever abides in love abides in God, and God abides in him.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this is love perfected with us, so that we may have confidence for the day of judgment, because as he is so also are we in this world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9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4:13-21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3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fear in love, but perfect love casts out fear. For fear has to do with punishment, and whoever fears has not been perfected in love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love because he first loved us.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anyone says, “I love God,” and hates his brother, he is a liar; for he who does not love his brother whom he has seen cannot love God whom he has not seen.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 this commandment we have from him: whoever loves God must also love his brother.</a:t>
            </a:r>
          </a:p>
        </p:txBody>
      </p:sp>
    </p:spTree>
    <p:extLst>
      <p:ext uri="{BB962C8B-B14F-4D97-AF65-F5344CB8AC3E}">
        <p14:creationId xmlns:p14="http://schemas.microsoft.com/office/powerpoint/2010/main" val="678352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4:13-21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3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fear in love, but perfect love casts out fear. For fear has to do with punishment, and whoever fears has not been perfected in love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love because he first loved us.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anyone says, “I love God,” and hates his brother, he is a liar; for he who does not love his brother whom he has seen cannot love God whom he has not seen. 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 this commandment we have from him: whoever loves God must also love his brother.</a:t>
            </a:r>
          </a:p>
        </p:txBody>
      </p:sp>
    </p:spTree>
    <p:extLst>
      <p:ext uri="{BB962C8B-B14F-4D97-AF65-F5344CB8AC3E}">
        <p14:creationId xmlns:p14="http://schemas.microsoft.com/office/powerpoint/2010/main" val="2343218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1" y="1219200"/>
            <a:ext cx="869429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80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89" b="19014"/>
          <a:stretch/>
        </p:blipFill>
        <p:spPr bwMode="auto">
          <a:xfrm>
            <a:off x="152399" y="228600"/>
            <a:ext cx="887956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447800"/>
            <a:ext cx="510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“To dwell above with saints we love,</a:t>
            </a:r>
          </a:p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that will be grace and glory –</a:t>
            </a:r>
          </a:p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To live below with saints we know . . .</a:t>
            </a:r>
          </a:p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that’s another story!”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6535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4:13-21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3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fear in love, but perfect love casts out fear. For fear has to do with punishment, and whoever fears has not been perfected in love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love because he first loved us.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anyone says, “I love God,” and hates his brother, he is a liar; for he who does not love his brother whom he has seen cannot love God whom he has not seen. </a:t>
            </a:r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 this commandment we have from him: whoever loves God must also love his brother.</a:t>
            </a:r>
          </a:p>
        </p:txBody>
      </p:sp>
    </p:spTree>
    <p:extLst>
      <p:ext uri="{BB962C8B-B14F-4D97-AF65-F5344CB8AC3E}">
        <p14:creationId xmlns:p14="http://schemas.microsoft.com/office/powerpoint/2010/main" val="1896946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"/>
          <a:stretch/>
        </p:blipFill>
        <p:spPr bwMode="auto">
          <a:xfrm>
            <a:off x="152400" y="152400"/>
            <a:ext cx="8940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43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68051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9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44</Words>
  <Application>Microsoft Office PowerPoint</Application>
  <PresentationFormat>On-screen Show (4:3)</PresentationFormat>
  <Paragraphs>31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  1 John 4:13-21 </vt:lpstr>
      <vt:lpstr>  1 John 4:13-21 </vt:lpstr>
      <vt:lpstr>  1 John 4:13-21 </vt:lpstr>
      <vt:lpstr>PowerPoint Presentation</vt:lpstr>
      <vt:lpstr>PowerPoint Presentation</vt:lpstr>
      <vt:lpstr>  1 John 4:13-21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10</cp:revision>
  <cp:lastPrinted>2016-02-13T02:43:01Z</cp:lastPrinted>
  <dcterms:created xsi:type="dcterms:W3CDTF">2016-02-13T00:38:46Z</dcterms:created>
  <dcterms:modified xsi:type="dcterms:W3CDTF">2016-02-13T03:16:26Z</dcterms:modified>
</cp:coreProperties>
</file>