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9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3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FB4E2F4-3402-47FD-B28C-303FCC92DAA7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A239EE0-210F-4E40-A7B6-69832D51E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6DAF863-AC81-4E26-BD1A-5E217D67BD2A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1C6569FF-ED30-4429-91F8-60AC447B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69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569FF-ED30-4429-91F8-60AC447BBD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5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8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3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1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4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8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E197B-80AD-46B5-A7BF-458187C5B8EF}" type="datetimeFigureOut">
              <a:rPr lang="en-US" smtClean="0"/>
              <a:t>5/28/2016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48F75-B7BF-4194-94E7-17F47CB89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4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85800"/>
            <a:ext cx="7315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Friday Night Sing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Graduates Recognition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Summer Series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Youth Emphasis Services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Love Your Neighbor (LYN)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3-6-5 Prayer Effort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KidFest</a:t>
            </a:r>
            <a:endParaRPr lang="en-US" sz="4000" b="1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School Store</a:t>
            </a:r>
          </a:p>
          <a:p>
            <a:endParaRPr lang="en-US" sz="3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1:22-25</a:t>
            </a:r>
          </a:p>
          <a:p>
            <a:pPr algn="ctr"/>
            <a:r>
              <a:rPr lang="en-US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Having purified your souls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by your obedience to the truth for a sincere brotherly love, love one another earnestly from a pure heart, </a:t>
            </a:r>
          </a:p>
          <a:p>
            <a:pPr algn="ctr"/>
            <a:r>
              <a:rPr lang="en-US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since you have been born again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not of perishable seed but of imperishable, through the living and abiding word of God; for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“All flesh is like grass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all its glory like the flower of grass.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grass withers,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the flower falls,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the word of the Lord remains forever.”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this word is the good news that was preached to you.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79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6242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343400"/>
            <a:ext cx="7772400" cy="1569660"/>
          </a:xfrm>
          <a:prstGeom prst="rect">
            <a:avLst/>
          </a:prstGeom>
          <a:solidFill>
            <a:schemeClr val="tx2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. . by your obedience to the truth, and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. . through the living and abiding word of God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4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9360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4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4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155"/>
            <a:ext cx="8632596" cy="644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1066800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“When we learn the TRUTH, we strive to OBEY IT”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1:22-25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Having purified your souls by your obedience to the truth for a sincere brotherly love, love one another earnestly from a pure heart, 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since you have been born again, not of perishable seed but of imperishable, through the living and abiding word of God; for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“All flesh is like grass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all its glory like the flower of grass.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grass withers,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the flower falls,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the word of the Lord remains forever.”</a:t>
            </a:r>
          </a:p>
          <a:p>
            <a:pPr algn="ctr"/>
            <a:r>
              <a:rPr lang="en-US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this word is the good news that was preached to you.</a:t>
            </a:r>
            <a:endParaRPr lang="en-US" sz="28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38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northannvillebible.org/hp_wordpress/wp-content/uploads/2013/01/john-316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78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05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1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1:22-25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Having purified your souls by your obedience to the truth for a sincere brotherly love, love one another earnestly from a pure heart, 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since you have been born again, not of perishable seed but of imperishable, through the living and abiding word of God; for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“All flesh is like grass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all its glory like the flower of grass.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grass withers,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the flower falls,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the word of the Lord remains forever.”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this word is the good news that was preached to you.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894" y="2767280"/>
            <a:ext cx="73084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anose="02040602050305030304" pitchFamily="18" charset="0"/>
              </a:rPr>
              <a:t>LIVE IN LOVE</a:t>
            </a:r>
            <a:endParaRPr lang="en-US" sz="8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27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4775"/>
            <a:ext cx="4297217" cy="312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www.allanstanglin.com/wp-content/uploads/Unity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775"/>
            <a:ext cx="4419599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41959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5" y="3429000"/>
            <a:ext cx="4229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57200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“ . . . Love one another earnestly from a pure heart.”</a:t>
            </a:r>
            <a:endParaRPr lang="en-US" sz="4000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40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7" y="3048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0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1:22-25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Having purified your souls by your obedience to the truth for a sincere brotherly love, love one another earnestly from a pure heart, 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since you have been born again, not of perishable seed but of imperishable, through the living and abiding word of God; for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“All flesh is like grass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all its glory like the flower of grass.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grass withers,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the flower falls,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the word of the Lord remains forever.”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this word is the good news that was preached to you.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"/>
            <a:ext cx="854329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458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2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9" y="1143000"/>
            <a:ext cx="853304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northannvillebible.org/hp_wordpress/wp-content/uploads/2013/01/john-316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1354" y="5181600"/>
            <a:ext cx="52213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anose="02040602050305030304" pitchFamily="18" charset="0"/>
              </a:rPr>
              <a:t>Live in Love!</a:t>
            </a:r>
            <a:endParaRPr lang="en-US" sz="6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10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r="21936"/>
          <a:stretch/>
        </p:blipFill>
        <p:spPr bwMode="auto">
          <a:xfrm>
            <a:off x="228600" y="184824"/>
            <a:ext cx="8610600" cy="63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2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4267200"/>
            <a:ext cx="7696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LIVING AS THE PEOPLE OF GOD IN THIS WORLD</a:t>
            </a: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40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14" y="0"/>
            <a:ext cx="481478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2921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3352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HOPE  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(1 Peter 1:13)</a:t>
            </a:r>
          </a:p>
          <a:p>
            <a:pPr marL="342900" indent="-342900">
              <a:buAutoNum type="arabicParenR"/>
            </a:pPr>
            <a:endParaRPr lang="en-US" sz="36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arenR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HOLINESS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(1 Peter 1:15)</a:t>
            </a:r>
          </a:p>
          <a:p>
            <a:pPr marL="342900" indent="-342900">
              <a:buAutoNum type="arabicParenR"/>
            </a:pP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342900" indent="-342900">
              <a:buAutoNum type="arabicParenR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FEAR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(1 Peter 1:17)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399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3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14" y="0"/>
            <a:ext cx="481478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2921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33528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600" b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HOPE  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(1 Peter 1:13)</a:t>
            </a:r>
          </a:p>
          <a:p>
            <a:pPr marL="342900" indent="-342900">
              <a:buAutoNum type="arabicParenR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HOLINESS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(1 Peter 1:15)</a:t>
            </a:r>
          </a:p>
          <a:p>
            <a:pPr marL="342900" indent="-342900">
              <a:buAutoNum type="arabicParenR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FEAR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(1 Peter 1:17)</a:t>
            </a:r>
          </a:p>
          <a:p>
            <a:pPr marL="342900" indent="-342900">
              <a:buAutoNum type="arabicParenR"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Live in LOVE</a:t>
            </a:r>
          </a:p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1:22-25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Having purified your souls by your obedience to the truth for a sincere brotherly love, love one another earnestly from a pure heart, 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since you have been born again, not of perishable seed but of imperishable, through the living and abiding word of God; for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“All flesh is like grass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all its glory like the flower of grass.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grass withers,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the flower falls,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the word of the Lord remains forever.”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this word is the good news that was preached to you.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94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 Peter 1:22-25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Having purified your souls by your obedience to the truth for a sincere brotherly love, love one another earnestly from a pure heart, 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since you have been born again, not of perishable seed but of imperishable, through the living and abiding word of God; for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“All flesh is like grass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all its glory like the flower of grass.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 grass withers,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  and the flower falls,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but the word of the Lord remains forever.”</a:t>
            </a:r>
          </a:p>
          <a:p>
            <a:pPr algn="ctr"/>
            <a:r>
              <a:rPr lang="en-US" sz="28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this word is the good news that was preached to you.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5894" y="2767280"/>
            <a:ext cx="73084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anose="02040602050305030304" pitchFamily="18" charset="0"/>
              </a:rPr>
              <a:t>LIVE IN LOVE</a:t>
            </a:r>
            <a:endParaRPr lang="en-US" sz="8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6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762</Words>
  <Application>Microsoft Office PowerPoint</Application>
  <PresentationFormat>On-screen Show (4:3)</PresentationFormat>
  <Paragraphs>83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18</cp:revision>
  <cp:lastPrinted>2016-05-29T01:18:11Z</cp:lastPrinted>
  <dcterms:created xsi:type="dcterms:W3CDTF">2016-05-28T12:06:10Z</dcterms:created>
  <dcterms:modified xsi:type="dcterms:W3CDTF">2016-05-29T02:05:17Z</dcterms:modified>
</cp:coreProperties>
</file>