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84" r:id="rId2"/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312"/>
    <a:srgbClr val="08121E"/>
    <a:srgbClr val="3A1D00"/>
    <a:srgbClr val="4C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E12FB9B9-6DB8-4DB3-9F46-9FA0732CF004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1AC342D-821A-4A96-A5F1-6977246A0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2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E5F771F5-5A70-4662-91D3-C276E109A01F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9A68B58-1FA5-44FC-854B-537486AAE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68B58-1FA5-44FC-854B-537486AAE6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3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68B58-1FA5-44FC-854B-537486AAE6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4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8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2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3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4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5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1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5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1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15F76-48B9-45C9-B75D-A16CAB81182B}" type="datetimeFigureOut">
              <a:rPr lang="en-US" smtClean="0"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B192B-6AD2-4E45-87E2-2885D230F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1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7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0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150" y="762000"/>
            <a:ext cx="8305800" cy="2985433"/>
          </a:xfrm>
          <a:prstGeom prst="rect">
            <a:avLst/>
          </a:prstGeom>
          <a:solidFill>
            <a:srgbClr val="1413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“In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beginning was the Word, and the Word was with God, and the Word was God. 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He 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was in the beginning with God. </a:t>
            </a:r>
            <a:r>
              <a:rPr lang="en-US" sz="32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2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All things were made through him, and without him was not any thing made that was made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.”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                                            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- John 1:1-3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744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56"/>
            <a:ext cx="9144001" cy="6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3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34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3"/>
          <a:stretch/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379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350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3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7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3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4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6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4478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1D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TURNING POINTS IN</a:t>
            </a:r>
            <a:endParaRPr lang="en-US" sz="4000" b="1" dirty="0">
              <a:solidFill>
                <a:srgbClr val="3A1D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8862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“God made everything – and everything He made was GOOD.”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78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71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4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8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3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00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3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4"/>
          <a:stretch/>
        </p:blipFill>
        <p:spPr bwMode="auto">
          <a:xfrm>
            <a:off x="76199" y="152399"/>
            <a:ext cx="8991601" cy="65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4478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1D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TURNING POINTS IN</a:t>
            </a:r>
            <a:endParaRPr lang="en-US" sz="4000" b="1" dirty="0">
              <a:solidFill>
                <a:srgbClr val="3A1D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403860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</a:t>
            </a:r>
            <a:r>
              <a:rPr lang="en-US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In The Beginning . . .”</a:t>
            </a:r>
            <a:endParaRPr lang="en-US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411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2954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1D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TURNING POINTS IN</a:t>
            </a:r>
            <a:endParaRPr lang="en-US" sz="4000" b="1" dirty="0">
              <a:solidFill>
                <a:srgbClr val="3A1D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4038600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</a:t>
            </a:r>
            <a:r>
              <a:rPr lang="en-US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In The Beginning . . .”</a:t>
            </a:r>
            <a:endParaRPr lang="en-US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195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272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4500" y="1246909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A1D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TURNING POINTS IN</a:t>
            </a:r>
            <a:endParaRPr lang="en-US" sz="4000" b="1" dirty="0">
              <a:solidFill>
                <a:srgbClr val="3A1D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03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</a:t>
            </a:r>
            <a:r>
              <a:rPr lang="en-US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In The Beginning . . . GOD”</a:t>
            </a:r>
            <a:endParaRPr lang="en-US" sz="5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23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13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8255" y="2367171"/>
            <a:ext cx="723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“In the Beginning God CREATED”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33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856"/>
            <a:ext cx="9144001" cy="68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9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b="18020"/>
          <a:stretch/>
        </p:blipFill>
        <p:spPr bwMode="auto">
          <a:xfrm>
            <a:off x="4572000" y="34636"/>
            <a:ext cx="4419600" cy="335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8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457892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0"/>
            <a:ext cx="46058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3429000"/>
            <a:ext cx="915092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32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61</Words>
  <Application>Microsoft Office PowerPoint</Application>
  <PresentationFormat>On-screen Show (4:3)</PresentationFormat>
  <Paragraphs>13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19</cp:revision>
  <cp:lastPrinted>2016-12-31T22:53:12Z</cp:lastPrinted>
  <dcterms:created xsi:type="dcterms:W3CDTF">2016-12-31T00:24:19Z</dcterms:created>
  <dcterms:modified xsi:type="dcterms:W3CDTF">2017-01-01T00:36:03Z</dcterms:modified>
</cp:coreProperties>
</file>