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D8EBBA39-3890-4C0D-939D-BE16F038019F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CE04430-E737-4E50-A701-3427F90D3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96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8BC6-F28E-48C6-BFC4-47650E7E11A0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2221-2C2B-40D5-8725-2E588FAD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0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8BC6-F28E-48C6-BFC4-47650E7E11A0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2221-2C2B-40D5-8725-2E588FAD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4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8BC6-F28E-48C6-BFC4-47650E7E11A0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2221-2C2B-40D5-8725-2E588FAD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7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8BC6-F28E-48C6-BFC4-47650E7E11A0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2221-2C2B-40D5-8725-2E588FAD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1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8BC6-F28E-48C6-BFC4-47650E7E11A0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2221-2C2B-40D5-8725-2E588FAD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8BC6-F28E-48C6-BFC4-47650E7E11A0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2221-2C2B-40D5-8725-2E588FAD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5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8BC6-F28E-48C6-BFC4-47650E7E11A0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2221-2C2B-40D5-8725-2E588FAD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4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8BC6-F28E-48C6-BFC4-47650E7E11A0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2221-2C2B-40D5-8725-2E588FAD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1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8BC6-F28E-48C6-BFC4-47650E7E11A0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2221-2C2B-40D5-8725-2E588FAD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5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8BC6-F28E-48C6-BFC4-47650E7E11A0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2221-2C2B-40D5-8725-2E588FAD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7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8BC6-F28E-48C6-BFC4-47650E7E11A0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2221-2C2B-40D5-8725-2E588FAD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4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38BC6-F28E-48C6-BFC4-47650E7E11A0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02221-2C2B-40D5-8725-2E588FAD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8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3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75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8"/>
          <a:stretch/>
        </p:blipFill>
        <p:spPr bwMode="auto">
          <a:xfrm>
            <a:off x="152399" y="152400"/>
            <a:ext cx="8763001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676400"/>
            <a:ext cx="800100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Bookman Old Style" panose="02050604050505020204" pitchFamily="18" charset="0"/>
              </a:rPr>
              <a:t>“I do not receive glory from people”</a:t>
            </a:r>
          </a:p>
          <a:p>
            <a:pPr algn="ctr"/>
            <a:r>
              <a:rPr lang="en-US" sz="2400" b="1" dirty="0" smtClean="0">
                <a:latin typeface="Bookman Old Style" panose="02050604050505020204" pitchFamily="18" charset="0"/>
              </a:rPr>
              <a:t>John 5:41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19400"/>
            <a:ext cx="8001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Bookman Old Style" panose="02050604050505020204" pitchFamily="18" charset="0"/>
              </a:rPr>
              <a:t>“How can you believe, when you receive glory from one another and do not seek the glory that comes from the only God?”</a:t>
            </a:r>
          </a:p>
          <a:p>
            <a:pPr algn="ctr"/>
            <a:r>
              <a:rPr lang="en-US" sz="2400" b="1" dirty="0" smtClean="0">
                <a:latin typeface="Bookman Old Style" panose="02050604050505020204" pitchFamily="18" charset="0"/>
              </a:rPr>
              <a:t>John 5:44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876800"/>
            <a:ext cx="79248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“NOT MY GLORY,            BUT HIS GLORY”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1"/>
          <a:stretch/>
        </p:blipFill>
        <p:spPr bwMode="auto">
          <a:xfrm>
            <a:off x="152400" y="152400"/>
            <a:ext cx="886708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75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51"/>
          <a:stretch/>
        </p:blipFill>
        <p:spPr bwMode="auto">
          <a:xfrm>
            <a:off x="152400" y="152400"/>
            <a:ext cx="886708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8382000" cy="6001643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baseline="30000" dirty="0">
                <a:latin typeface="Bookman Old Style" panose="02050604050505020204" pitchFamily="18" charset="0"/>
              </a:rPr>
              <a:t>48 </a:t>
            </a:r>
            <a:r>
              <a:rPr lang="en-US" sz="3200" b="1" i="1" dirty="0">
                <a:latin typeface="Bookman Old Style" panose="02050604050505020204" pitchFamily="18" charset="0"/>
              </a:rPr>
              <a:t>The Jews answered him, “Are we not right in saying that you are a Samaritan and have a demon?” </a:t>
            </a:r>
            <a:endParaRPr lang="en-US" sz="3200" b="1" i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en-US" sz="3200" b="1" i="1" baseline="30000" dirty="0" smtClean="0">
                <a:latin typeface="Bookman Old Style" panose="02050604050505020204" pitchFamily="18" charset="0"/>
              </a:rPr>
              <a:t>49</a:t>
            </a:r>
            <a:r>
              <a:rPr lang="en-US" sz="3200" b="1" i="1" baseline="30000" dirty="0">
                <a:latin typeface="Bookman Old Style" panose="02050604050505020204" pitchFamily="18" charset="0"/>
              </a:rPr>
              <a:t> </a:t>
            </a:r>
            <a:r>
              <a:rPr lang="en-US" sz="3200" b="1" i="1" dirty="0">
                <a:latin typeface="Bookman Old Style" panose="02050604050505020204" pitchFamily="18" charset="0"/>
              </a:rPr>
              <a:t>Jesus answered, “I do not have a demon, but I honor my Father, and you dishonor me. </a:t>
            </a:r>
            <a:endParaRPr lang="en-US" sz="3200" b="1" i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en-US" sz="3200" b="1" i="1" baseline="30000" dirty="0" smtClean="0">
                <a:latin typeface="Bookman Old Style" panose="02050604050505020204" pitchFamily="18" charset="0"/>
              </a:rPr>
              <a:t>50</a:t>
            </a:r>
            <a:r>
              <a:rPr lang="en-US" sz="3200" b="1" i="1" baseline="30000" dirty="0">
                <a:latin typeface="Bookman Old Style" panose="02050604050505020204" pitchFamily="18" charset="0"/>
              </a:rPr>
              <a:t> </a:t>
            </a:r>
            <a:r>
              <a:rPr lang="en-US" sz="3200" b="1" i="1" dirty="0">
                <a:latin typeface="Bookman Old Style" panose="02050604050505020204" pitchFamily="18" charset="0"/>
              </a:rPr>
              <a:t>Yet I do not seek my own glory; there is One who seeks it, and he is the judge. </a:t>
            </a:r>
            <a:endParaRPr lang="en-US" sz="3200" b="1" i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en-US" sz="3200" b="1" i="1" baseline="30000" dirty="0" smtClean="0">
                <a:latin typeface="Bookman Old Style" panose="02050604050505020204" pitchFamily="18" charset="0"/>
              </a:rPr>
              <a:t>51</a:t>
            </a:r>
            <a:r>
              <a:rPr lang="en-US" sz="3200" b="1" i="1" baseline="30000" dirty="0">
                <a:latin typeface="Bookman Old Style" panose="02050604050505020204" pitchFamily="18" charset="0"/>
              </a:rPr>
              <a:t> </a:t>
            </a:r>
            <a:r>
              <a:rPr lang="en-US" sz="3200" b="1" i="1" dirty="0">
                <a:latin typeface="Bookman Old Style" panose="02050604050505020204" pitchFamily="18" charset="0"/>
              </a:rPr>
              <a:t>Truly, truly, I say to you, if anyone keeps my word, he will never see death.”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6172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John 8:48-54</a:t>
            </a:r>
            <a:endParaRPr lang="en-US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122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51"/>
          <a:stretch/>
        </p:blipFill>
        <p:spPr bwMode="auto">
          <a:xfrm>
            <a:off x="152400" y="152400"/>
            <a:ext cx="886708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8382000" cy="5016758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baseline="30000" dirty="0" smtClean="0">
                <a:latin typeface="Bookman Old Style" panose="02050604050505020204" pitchFamily="18" charset="0"/>
              </a:rPr>
              <a:t>52</a:t>
            </a:r>
            <a:r>
              <a:rPr lang="en-US" sz="3200" b="1" i="1" baseline="30000" dirty="0">
                <a:latin typeface="Bookman Old Style" panose="02050604050505020204" pitchFamily="18" charset="0"/>
              </a:rPr>
              <a:t> </a:t>
            </a:r>
            <a:r>
              <a:rPr lang="en-US" sz="3200" b="1" i="1" dirty="0">
                <a:latin typeface="Bookman Old Style" panose="02050604050505020204" pitchFamily="18" charset="0"/>
              </a:rPr>
              <a:t>The Jews said to him, “Now we know that you have a demon! Abraham died, as did the prophets, yet you say</a:t>
            </a:r>
            <a:r>
              <a:rPr lang="en-US" sz="3200" b="1" i="1" dirty="0" smtClean="0">
                <a:latin typeface="Bookman Old Style" panose="02050604050505020204" pitchFamily="18" charset="0"/>
              </a:rPr>
              <a:t>, ‘</a:t>
            </a:r>
            <a:r>
              <a:rPr lang="en-US" sz="3200" b="1" i="1" dirty="0">
                <a:latin typeface="Bookman Old Style" panose="02050604050505020204" pitchFamily="18" charset="0"/>
              </a:rPr>
              <a:t>If anyone keeps my word, he will never taste death.’ </a:t>
            </a:r>
            <a:endParaRPr lang="en-US" sz="3200" b="1" i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en-US" sz="3200" b="1" i="1" baseline="30000" dirty="0" smtClean="0">
                <a:latin typeface="Bookman Old Style" panose="02050604050505020204" pitchFamily="18" charset="0"/>
              </a:rPr>
              <a:t>53</a:t>
            </a:r>
            <a:r>
              <a:rPr lang="en-US" sz="3200" b="1" i="1" baseline="30000" dirty="0">
                <a:latin typeface="Bookman Old Style" panose="02050604050505020204" pitchFamily="18" charset="0"/>
              </a:rPr>
              <a:t> </a:t>
            </a:r>
            <a:r>
              <a:rPr lang="en-US" sz="3200" b="1" i="1" dirty="0">
                <a:latin typeface="Bookman Old Style" panose="02050604050505020204" pitchFamily="18" charset="0"/>
              </a:rPr>
              <a:t>Are you greater than our father Abraham, who died? And the prophets died! Who do you make yourself out to be?”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6172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John 8:48-54</a:t>
            </a:r>
            <a:endParaRPr lang="en-US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68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51"/>
          <a:stretch/>
        </p:blipFill>
        <p:spPr bwMode="auto">
          <a:xfrm>
            <a:off x="152400" y="152400"/>
            <a:ext cx="886708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6418" y="3435927"/>
            <a:ext cx="8382000" cy="2062103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Bookman Old Style" panose="02050604050505020204" pitchFamily="18" charset="0"/>
              </a:rPr>
              <a:t> </a:t>
            </a:r>
            <a:r>
              <a:rPr lang="en-US" sz="3200" b="1" i="1" baseline="30000" dirty="0">
                <a:latin typeface="Bookman Old Style" panose="02050604050505020204" pitchFamily="18" charset="0"/>
              </a:rPr>
              <a:t>54 </a:t>
            </a:r>
            <a:r>
              <a:rPr lang="en-US" sz="3200" b="1" i="1" dirty="0">
                <a:latin typeface="Bookman Old Style" panose="02050604050505020204" pitchFamily="18" charset="0"/>
              </a:rPr>
              <a:t>Jesus answered, “If I glorify myself, my glory is nothing. It is my Father who glorifies me, of whom you say, ‘He is our God.’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6172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John 8:48-54</a:t>
            </a:r>
            <a:endParaRPr lang="en-US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68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51"/>
          <a:stretch/>
        </p:blipFill>
        <p:spPr bwMode="auto">
          <a:xfrm>
            <a:off x="152400" y="152400"/>
            <a:ext cx="886708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429001"/>
            <a:ext cx="8382000" cy="255454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baseline="30000" dirty="0">
                <a:latin typeface="Bookman Old Style" panose="02050604050505020204" pitchFamily="18" charset="0"/>
              </a:rPr>
              <a:t>48 </a:t>
            </a:r>
            <a:r>
              <a:rPr lang="en-US" sz="4000" b="1" i="1" dirty="0">
                <a:latin typeface="Bookman Old Style" panose="02050604050505020204" pitchFamily="18" charset="0"/>
              </a:rPr>
              <a:t>The Jews answered him, “Are we not right in saying that you are a Samaritan and have a demon?” </a:t>
            </a:r>
            <a:endParaRPr lang="en-US" sz="4000" b="1" i="1" dirty="0" smtClean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6172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John 8:48-54</a:t>
            </a:r>
            <a:endParaRPr lang="en-US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823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8704531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599" y="4876800"/>
            <a:ext cx="8704531" cy="1323439"/>
          </a:xfrm>
          <a:prstGeom prst="rect">
            <a:avLst/>
          </a:prstGeom>
          <a:solidFill>
            <a:schemeClr val="tx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“NOT MY GLORY,           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BUT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HIS GLORY”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4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51"/>
          <a:stretch/>
        </p:blipFill>
        <p:spPr bwMode="auto">
          <a:xfrm>
            <a:off x="152400" y="152400"/>
            <a:ext cx="886708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6418" y="3435927"/>
            <a:ext cx="8382000" cy="2800767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Bookman Old Style" panose="02050604050505020204" pitchFamily="18" charset="0"/>
              </a:rPr>
              <a:t> </a:t>
            </a:r>
            <a:r>
              <a:rPr lang="en-US" sz="4400" b="1" i="1" baseline="30000" dirty="0">
                <a:latin typeface="Bookman Old Style" panose="02050604050505020204" pitchFamily="18" charset="0"/>
              </a:rPr>
              <a:t>54 </a:t>
            </a:r>
            <a:r>
              <a:rPr lang="en-US" sz="4400" b="1" i="1" dirty="0">
                <a:latin typeface="Bookman Old Style" panose="02050604050505020204" pitchFamily="18" charset="0"/>
              </a:rPr>
              <a:t>Jesus answered, “If I glorify myself, my glory is nothing. It is my Father who glorifies </a:t>
            </a:r>
            <a:r>
              <a:rPr lang="en-US" sz="4400" b="1" i="1" dirty="0" smtClean="0">
                <a:latin typeface="Bookman Old Style" panose="02050604050505020204" pitchFamily="18" charset="0"/>
              </a:rPr>
              <a:t>me . . .”</a:t>
            </a:r>
            <a:endParaRPr lang="en-US" sz="4400" b="1" i="1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6172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John 8:48-54</a:t>
            </a:r>
            <a:endParaRPr lang="en-US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6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60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“Not Mine, But His”</a:t>
            </a:r>
            <a:br>
              <a:rPr lang="en-US" sz="60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endParaRPr lang="en-US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Part 1      “Not My Will,      			 But His Will”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Part 2		“Not My Teaching, 			 But His Teaching”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Part 3		“Not My GLORY, 			 But His GLORY”</a:t>
            </a:r>
            <a:endParaRPr lang="en-US" sz="44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62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60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“Not Mine, But His”</a:t>
            </a:r>
            <a:br>
              <a:rPr lang="en-US" sz="60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endParaRPr lang="en-US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Part 1      “Not My Will,      			 But His Will”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Part 2		“Not My Teaching, 			 But His Teaching”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Part 3		“Not My GLORY, 			 But His GLORY”</a:t>
            </a:r>
            <a:endParaRPr lang="en-US" sz="44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0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5808"/>
            <a:ext cx="8910565" cy="639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36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1"/>
          <a:stretch/>
        </p:blipFill>
        <p:spPr bwMode="auto">
          <a:xfrm>
            <a:off x="152400" y="152400"/>
            <a:ext cx="886708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1"/>
          <a:stretch/>
        </p:blipFill>
        <p:spPr bwMode="auto">
          <a:xfrm>
            <a:off x="152400" y="152400"/>
            <a:ext cx="886708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4648200"/>
            <a:ext cx="899160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baseline="30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“</a:t>
            </a:r>
            <a:r>
              <a:rPr lang="en-US" sz="32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Whoever </a:t>
            </a:r>
            <a:r>
              <a:rPr lang="en-US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is of God hears the words of God. The reason why you do not hear them is that you are not of God</a:t>
            </a:r>
            <a:r>
              <a:rPr lang="en-US" sz="32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.”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- John 8:47</a:t>
            </a:r>
            <a:endParaRPr lang="en-US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3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“Not My Glory,          But His Glory”</a:t>
            </a:r>
            <a:endParaRPr lang="en-US" sz="54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John 8:48-51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Mark Mason       August 23, 2015</a:t>
            </a:r>
            <a:endParaRPr lang="en-US" sz="24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85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37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16747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Perpetua Titling MT" panose="02020502060505020804" pitchFamily="18" charset="0"/>
              </a:rPr>
              <a:t>“Worthy of Praise”</a:t>
            </a:r>
            <a:endParaRPr lang="en-US" sz="4800" b="1" i="1" dirty="0"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533400"/>
            <a:ext cx="7239000" cy="3352800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“So </a:t>
            </a:r>
            <a:r>
              <a:rPr lang="en-US" sz="2800" b="1" i="1" dirty="0">
                <a:solidFill>
                  <a:srgbClr val="FFC000"/>
                </a:solidFill>
                <a:latin typeface="Bookman Old Style" panose="02050604050505020204" pitchFamily="18" charset="0"/>
              </a:rPr>
              <a:t>Christ </a:t>
            </a:r>
            <a:r>
              <a:rPr lang="en-US" sz="2800" b="1" i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also did </a:t>
            </a:r>
            <a:r>
              <a:rPr lang="en-US" sz="2800" b="1" i="1" dirty="0">
                <a:solidFill>
                  <a:srgbClr val="FFC000"/>
                </a:solidFill>
                <a:latin typeface="Bookman Old Style" panose="02050604050505020204" pitchFamily="18" charset="0"/>
              </a:rPr>
              <a:t>not take </a:t>
            </a:r>
            <a:r>
              <a:rPr lang="en-US" sz="2800" b="1" i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upon Himself the </a:t>
            </a:r>
            <a:r>
              <a:rPr lang="en-US" sz="2800" b="1" i="1" dirty="0">
                <a:solidFill>
                  <a:srgbClr val="FFC000"/>
                </a:solidFill>
                <a:latin typeface="Bookman Old Style" panose="02050604050505020204" pitchFamily="18" charset="0"/>
              </a:rPr>
              <a:t>glory of </a:t>
            </a:r>
            <a:r>
              <a:rPr lang="en-US" sz="2800" b="1" i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becoming </a:t>
            </a:r>
            <a:r>
              <a:rPr lang="en-US" sz="2800" b="1" i="1" dirty="0">
                <a:solidFill>
                  <a:srgbClr val="FFC000"/>
                </a:solidFill>
                <a:latin typeface="Bookman Old Style" panose="02050604050505020204" pitchFamily="18" charset="0"/>
              </a:rPr>
              <a:t>a </a:t>
            </a:r>
            <a:r>
              <a:rPr lang="en-US" sz="2800" b="1" i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high priest. </a:t>
            </a:r>
          </a:p>
          <a:p>
            <a:r>
              <a:rPr lang="en-US" sz="2800" b="1" i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But God said to Him,</a:t>
            </a:r>
            <a:endParaRPr lang="en-US" sz="2800" b="1" i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  <a:p>
            <a:r>
              <a:rPr lang="en-US" sz="2800" b="1" i="1" dirty="0">
                <a:solidFill>
                  <a:srgbClr val="FFC000"/>
                </a:solidFill>
                <a:latin typeface="Bookman Old Style" panose="02050604050505020204" pitchFamily="18" charset="0"/>
              </a:rPr>
              <a:t>“You are my Son.</a:t>
            </a:r>
            <a:br>
              <a:rPr lang="en-US" sz="2800" b="1" i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2800" b="1" i="1" dirty="0">
                <a:solidFill>
                  <a:srgbClr val="FFC000"/>
                </a:solidFill>
                <a:latin typeface="Bookman Old Style" panose="02050604050505020204" pitchFamily="18" charset="0"/>
              </a:rPr>
              <a:t>    Today I have become your Father</a:t>
            </a:r>
            <a:r>
              <a:rPr lang="en-US" sz="2800" b="1" i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.”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(Hebrews 5:5)</a:t>
            </a:r>
          </a:p>
          <a:p>
            <a:endParaRPr lang="en-US" sz="2800" b="1" i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  <a:p>
            <a:r>
              <a:rPr lang="en-US" sz="2800" b="1" dirty="0">
                <a:latin typeface="Bookman Old Style" panose="02050604050505020204" pitchFamily="18" charset="0"/>
              </a:rPr>
              <a:t> 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90700" y="4876800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“NOT MY GLORY, BUT HIS GLORY”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4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3657600"/>
            <a:ext cx="249381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64527"/>
            <a:ext cx="2895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00" y="3650673"/>
            <a:ext cx="2716164" cy="297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09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4903"/>
            <a:ext cx="8686800" cy="651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6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155</Words>
  <Application>Microsoft Office PowerPoint</Application>
  <PresentationFormat>On-screen Show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  “Not Mine, But His” </vt:lpstr>
      <vt:lpstr>PowerPoint Presentation</vt:lpstr>
      <vt:lpstr>PowerPoint Presentation</vt:lpstr>
      <vt:lpstr>“Not My Glory,          But His Glory”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“Not Mine, But His”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Eckhart</dc:creator>
  <cp:lastModifiedBy>John Eckhart</cp:lastModifiedBy>
  <cp:revision>16</cp:revision>
  <cp:lastPrinted>2015-08-23T01:44:28Z</cp:lastPrinted>
  <dcterms:created xsi:type="dcterms:W3CDTF">2015-08-22T22:50:32Z</dcterms:created>
  <dcterms:modified xsi:type="dcterms:W3CDTF">2015-08-23T02:07:01Z</dcterms:modified>
</cp:coreProperties>
</file>