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A47"/>
    <a:srgbClr val="381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42884EF-9C1F-46AE-BFED-C5CFEC481F7A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D1C8BAA-083B-4284-A777-4BFFB6A4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91CD54A-2CEA-45C1-B19F-2A7102E518E1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A5A69FF-DC42-4678-B3CA-64A4E7A7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69FF-DC42-4678-B3CA-64A4E7A77F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2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42E6-7A93-4685-A372-9211BE62A9B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8C3E-40D8-4780-A8B4-42C8E8AB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arth destroy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034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093756"/>
            <a:ext cx="731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“But the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day of the Lord will come like a thief, and then the heavens will pass away with a roar, and the heavenly bodies will be burned up and dissolved, and the earth and the works that are done on it will be exposed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.”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540306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 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914400" y="4497756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“For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we must all appear before the judgment seat of Christ, so that each one may receive what is due for what he has done in the body, whether good or evil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.”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1242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“For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Lord himself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will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descend from heaven with a cry of command, with the voice of an archangel, and with the sound of the trumpet of God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.”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83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114800"/>
            <a:ext cx="6667500" cy="2862322"/>
          </a:xfrm>
          <a:prstGeom prst="rect">
            <a:avLst/>
          </a:prstGeom>
          <a:solidFill>
            <a:srgbClr val="3815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“LORD, REDEEMER, SAVIOUR, LAMB OF GOD, MEDIATOR, PRINCE OF PEACE”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521" y="2967335"/>
            <a:ext cx="86789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“We must be willing </a:t>
            </a:r>
          </a:p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to humble ourselves”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20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6002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10 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 that at the name of Jesus every knee should bow, in heaven and on earth and under the earth, </a:t>
            </a:r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32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</a:t>
            </a:r>
            <a:r>
              <a:rPr lang="en-US" sz="32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and every tongue confess that Jesus Christ is Lord, to the glory of God the Father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Hebrews 2:10-11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4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" y="152400"/>
            <a:ext cx="8883732" cy="65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6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970" y="4539457"/>
            <a:ext cx="82205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“Yes – the Lord is Jesus!</a:t>
            </a:r>
          </a:p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anose="02050604050505020204" pitchFamily="18" charset="0"/>
              </a:rPr>
              <a:t>Jesus is the Christ!”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5908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8 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“And I tell you, everyone who acknowledges me before men, the Son of Man also will acknowledge before the angels of God, 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en-US" sz="28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but the one who denies me before men will be denied before the angels of God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.”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Luke 12:8-9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6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7954" r="1260" b="8279"/>
          <a:stretch/>
        </p:blipFill>
        <p:spPr bwMode="auto">
          <a:xfrm>
            <a:off x="207818" y="1634836"/>
            <a:ext cx="8783782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amesrichardjanowskyawards.com/wp-content/themes/James%20Richard%20Janowsky%20Awards/images/film-grain/grain_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600200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“The great mass of men will die and go to hell – trying to figure out what the preacher was talking about!”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74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6" y="0"/>
            <a:ext cx="9156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654" y="2967335"/>
            <a:ext cx="767870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“IT ALL COMES </a:t>
            </a:r>
          </a:p>
          <a:p>
            <a:pPr algn="ctr"/>
            <a:r>
              <a:rPr lang="en-US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DOWN TO THIS”</a:t>
            </a:r>
            <a:endParaRPr lang="en-US" sz="66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438400"/>
            <a:ext cx="55034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“It All Comes </a:t>
            </a:r>
          </a:p>
          <a:p>
            <a:pPr algn="ctr"/>
            <a:r>
              <a:rPr lang="en-US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Down To This”</a:t>
            </a:r>
            <a:endParaRPr lang="en-US" sz="5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Picture 4" descr="earth destroy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034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6691" y="2431473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ARE YOU PREPARED TODAY TO MEET YOUR GOD?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4000"/>
            <a:ext cx="8915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Bookman Old Style" panose="02050604050505020204" pitchFamily="18" charset="0"/>
              </a:rPr>
              <a:t>PREPARE TO MEET THY GOD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“Careless </a:t>
            </a:r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soul, </a:t>
            </a:r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O </a:t>
            </a:r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heed the warning,</a:t>
            </a:r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For your life will soon be gone;</a:t>
            </a:r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Oh, how sad to face the judgment,</a:t>
            </a:r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Unprepared to meet thy God</a:t>
            </a:r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.”</a:t>
            </a:r>
            <a:endParaRPr lang="en-US"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4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Philippians 2:5-8 (ESV)</a:t>
            </a:r>
          </a:p>
          <a:p>
            <a:pPr algn="ctr"/>
            <a:endParaRPr lang="en-US" sz="2800" b="1" i="1" baseline="30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i="1" baseline="30000" dirty="0" smtClean="0">
                <a:latin typeface="Bookman Old Style" panose="02050604050505020204" pitchFamily="18" charset="0"/>
              </a:rPr>
              <a:t>5</a:t>
            </a:r>
            <a:r>
              <a:rPr lang="en-US" sz="28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2800" b="1" i="1" dirty="0">
                <a:latin typeface="Bookman Old Style" panose="02050604050505020204" pitchFamily="18" charset="0"/>
              </a:rPr>
              <a:t>Have this mind among yourselves, which is yours in Christ Jesus, </a:t>
            </a:r>
            <a:endParaRPr lang="en-US" sz="28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i="1" baseline="30000" dirty="0" smtClean="0">
                <a:latin typeface="Bookman Old Style" panose="02050604050505020204" pitchFamily="18" charset="0"/>
              </a:rPr>
              <a:t>6</a:t>
            </a:r>
            <a:r>
              <a:rPr lang="en-US" sz="28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2800" b="1" i="1" dirty="0">
                <a:latin typeface="Bookman Old Style" panose="02050604050505020204" pitchFamily="18" charset="0"/>
              </a:rPr>
              <a:t>who, though he was in the form of God, did not count equality with God a thing to be grasped, </a:t>
            </a:r>
            <a:endParaRPr lang="en-US" sz="28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i="1" baseline="30000" dirty="0" smtClean="0">
                <a:latin typeface="Bookman Old Style" panose="02050604050505020204" pitchFamily="18" charset="0"/>
              </a:rPr>
              <a:t>7</a:t>
            </a:r>
            <a:r>
              <a:rPr lang="en-US" sz="28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2800" b="1" i="1" dirty="0">
                <a:latin typeface="Bookman Old Style" panose="02050604050505020204" pitchFamily="18" charset="0"/>
              </a:rPr>
              <a:t>but emptied himself, by taking the form of a servant, being born in the likeness of men. </a:t>
            </a:r>
            <a:endParaRPr lang="en-US" sz="28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i="1" baseline="30000" dirty="0" smtClean="0">
                <a:latin typeface="Bookman Old Style" panose="02050604050505020204" pitchFamily="18" charset="0"/>
              </a:rPr>
              <a:t>8</a:t>
            </a:r>
            <a:r>
              <a:rPr lang="en-US" sz="28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2800" b="1" i="1" dirty="0">
                <a:latin typeface="Bookman Old Style" panose="02050604050505020204" pitchFamily="18" charset="0"/>
              </a:rPr>
              <a:t>And being found in human form, he humbled himself </a:t>
            </a:r>
            <a:r>
              <a:rPr lang="en-US" sz="2800" b="1" i="1" dirty="0" smtClean="0">
                <a:latin typeface="Bookman Old Style" panose="02050604050505020204" pitchFamily="18" charset="0"/>
              </a:rPr>
              <a:t>by becoming </a:t>
            </a:r>
            <a:r>
              <a:rPr lang="en-US" sz="2800" b="1" i="1" dirty="0">
                <a:latin typeface="Bookman Old Style" panose="02050604050505020204" pitchFamily="18" charset="0"/>
              </a:rPr>
              <a:t>obedient to the point of death, even death on a cross.</a:t>
            </a:r>
          </a:p>
        </p:txBody>
      </p:sp>
    </p:spTree>
    <p:extLst>
      <p:ext uri="{BB962C8B-B14F-4D97-AF65-F5344CB8AC3E}">
        <p14:creationId xmlns:p14="http://schemas.microsoft.com/office/powerpoint/2010/main" val="41617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Philippians </a:t>
            </a:r>
            <a:r>
              <a:rPr lang="en-US" sz="24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2:9 </a:t>
            </a:r>
            <a:r>
              <a:rPr lang="en-US" sz="24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(ESV)</a:t>
            </a:r>
          </a:p>
          <a:p>
            <a:pPr algn="ctr"/>
            <a:endParaRPr lang="en-US" sz="2800" b="1" i="1" baseline="30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4000" b="1" i="1" dirty="0" smtClean="0">
                <a:latin typeface="Bookman Old Style" panose="02050604050505020204" pitchFamily="18" charset="0"/>
              </a:rPr>
              <a:t>“Therefore</a:t>
            </a:r>
            <a:r>
              <a:rPr lang="en-US" sz="4000" b="1" i="1" dirty="0">
                <a:latin typeface="Bookman Old Style" panose="02050604050505020204" pitchFamily="18" charset="0"/>
              </a:rPr>
              <a:t> God has highly exalted him and bestowed on him the name that is above every </a:t>
            </a:r>
            <a:r>
              <a:rPr lang="en-US" sz="4000" b="1" i="1" dirty="0" smtClean="0">
                <a:latin typeface="Bookman Old Style" panose="02050604050505020204" pitchFamily="18" charset="0"/>
              </a:rPr>
              <a:t>name . . .”</a:t>
            </a:r>
            <a:endParaRPr lang="en-US" sz="4000" b="1" i="1" baseline="300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1" y="4572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“I, Napoleon, </a:t>
            </a:r>
          </a:p>
          <a:p>
            <a:pPr algn="ctr"/>
            <a:r>
              <a:rPr lang="en-US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crown </a:t>
            </a:r>
            <a:r>
              <a:rPr lang="en-US" sz="5400" b="1" i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myself</a:t>
            </a:r>
            <a:r>
              <a:rPr lang="en-US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Emperor </a:t>
            </a:r>
          </a:p>
          <a:p>
            <a:pPr algn="ctr"/>
            <a:r>
              <a:rPr lang="en-US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of France!”</a:t>
            </a:r>
            <a:endParaRPr lang="en-US" sz="5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00"/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967" y="692727"/>
            <a:ext cx="3655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Abraham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8449" y="1371600"/>
            <a:ext cx="2170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Moses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1474" y="1981200"/>
            <a:ext cx="4217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Michelangelo</a:t>
            </a:r>
            <a:endParaRPr lang="en-US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4652" y="2505670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Caesar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6134" y="3202311"/>
            <a:ext cx="2517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Churchill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993" y="3657600"/>
            <a:ext cx="521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Washington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5519" y="4580930"/>
            <a:ext cx="2518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Jefferson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8433" y="4953000"/>
            <a:ext cx="3156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Lincoln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3822" y="5638800"/>
            <a:ext cx="29530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Einstein</a:t>
            </a:r>
            <a:endParaRPr lang="en-US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6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161</Words>
  <Application>Microsoft Office PowerPoint</Application>
  <PresentationFormat>On-screen Show (4:3)</PresentationFormat>
  <Paragraphs>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17</cp:revision>
  <cp:lastPrinted>2015-09-19T22:49:49Z</cp:lastPrinted>
  <dcterms:created xsi:type="dcterms:W3CDTF">2015-09-19T00:45:52Z</dcterms:created>
  <dcterms:modified xsi:type="dcterms:W3CDTF">2015-09-19T23:34:38Z</dcterms:modified>
</cp:coreProperties>
</file>