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0"/>
  </p:handoutMasterIdLst>
  <p:sldIdLst>
    <p:sldId id="296" r:id="rId2"/>
    <p:sldId id="256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4" r:id="rId37"/>
    <p:sldId id="295" r:id="rId38"/>
    <p:sldId id="293" r:id="rId39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94660"/>
  </p:normalViewPr>
  <p:slideViewPr>
    <p:cSldViewPr showGuides="1">
      <p:cViewPr varScale="1">
        <p:scale>
          <a:sx n="69" d="100"/>
          <a:sy n="69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98A03BDD-86DC-44D6-97E2-D09712FCF17F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04BAC23C-DFCF-4671-84EA-9DB67E7C6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2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B0E-4587-4CDB-8247-864B0A854332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CCB5-AD4C-4E67-ADE5-3ABE5B32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0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B0E-4587-4CDB-8247-864B0A854332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CCB5-AD4C-4E67-ADE5-3ABE5B32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B0E-4587-4CDB-8247-864B0A854332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CCB5-AD4C-4E67-ADE5-3ABE5B32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1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B0E-4587-4CDB-8247-864B0A854332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CCB5-AD4C-4E67-ADE5-3ABE5B32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B0E-4587-4CDB-8247-864B0A854332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CCB5-AD4C-4E67-ADE5-3ABE5B32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4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B0E-4587-4CDB-8247-864B0A854332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CCB5-AD4C-4E67-ADE5-3ABE5B32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7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B0E-4587-4CDB-8247-864B0A854332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CCB5-AD4C-4E67-ADE5-3ABE5B32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6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B0E-4587-4CDB-8247-864B0A854332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CCB5-AD4C-4E67-ADE5-3ABE5B32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B0E-4587-4CDB-8247-864B0A854332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CCB5-AD4C-4E67-ADE5-3ABE5B32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0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B0E-4587-4CDB-8247-864B0A854332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CCB5-AD4C-4E67-ADE5-3ABE5B32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9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B0E-4587-4CDB-8247-864B0A854332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CCB5-AD4C-4E67-ADE5-3ABE5B32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1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52B0E-4587-4CDB-8247-864B0A854332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5CCB5-AD4C-4E67-ADE5-3ABE5B323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3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18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3733800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12 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But when he heard it, he said, “Those who are well have no need of a physician, but those who are sick. 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34"/>
          <a:stretch/>
        </p:blipFill>
        <p:spPr bwMode="auto">
          <a:xfrm>
            <a:off x="304799" y="177512"/>
            <a:ext cx="8432319" cy="325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33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3733800"/>
            <a:ext cx="853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13 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Go and learn what this means, ‘I desire mercy, and not sacrifice.’ For I came not to call the righteous, but sinners.”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34"/>
          <a:stretch/>
        </p:blipFill>
        <p:spPr bwMode="auto">
          <a:xfrm>
            <a:off x="304799" y="177512"/>
            <a:ext cx="8432319" cy="325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0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040" r="12856" b="164"/>
          <a:stretch/>
        </p:blipFill>
        <p:spPr bwMode="auto">
          <a:xfrm>
            <a:off x="152400" y="113208"/>
            <a:ext cx="4353310" cy="651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05710" y="1851273"/>
            <a:ext cx="4638290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“The Person </a:t>
            </a:r>
          </a:p>
          <a:p>
            <a:pPr algn="ctr"/>
            <a:r>
              <a:rPr lang="en-US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Jesus Calls”</a:t>
            </a:r>
          </a:p>
          <a:p>
            <a:pPr algn="ctr"/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Matthew 9:9-13</a:t>
            </a:r>
          </a:p>
          <a:p>
            <a:pPr algn="ctr"/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Mark Mason        Oct. 25, 2015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748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" t="3330" r="1822" b="6660"/>
          <a:stretch/>
        </p:blipFill>
        <p:spPr bwMode="auto">
          <a:xfrm>
            <a:off x="0" y="0"/>
            <a:ext cx="91805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00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400"/>
            <a:ext cx="8763001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0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952500"/>
            <a:ext cx="880533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40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2" b="3526"/>
          <a:stretch/>
        </p:blipFill>
        <p:spPr bwMode="auto">
          <a:xfrm>
            <a:off x="152400" y="76201"/>
            <a:ext cx="88498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34200" y="381000"/>
            <a:ext cx="1752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9230" y="5638800"/>
            <a:ext cx="7987123" cy="830997"/>
          </a:xfrm>
          <a:prstGeom prst="rect">
            <a:avLst/>
          </a:prstGeom>
          <a:solidFill>
            <a:schemeClr val="lt1">
              <a:alpha val="37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“This is the person Jesus </a:t>
            </a:r>
            <a:r>
              <a:rPr lang="en-US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calls</a:t>
            </a:r>
            <a:r>
              <a:rPr lang="en-US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</a:t>
            </a:r>
            <a:endParaRPr lang="en-US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397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7" y="228600"/>
            <a:ext cx="8806226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31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682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2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6"/>
          <a:stretch/>
        </p:blipFill>
        <p:spPr bwMode="auto">
          <a:xfrm>
            <a:off x="228601" y="1039159"/>
            <a:ext cx="8697418" cy="477968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00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609600"/>
            <a:ext cx="85344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And </a:t>
            </a:r>
            <a:r>
              <a:rPr lang="en-US" sz="2400" b="1" u="sng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he called to him his twelve disciples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and gave them authority over unclean spirits, to cast them out, and to heal every disease and every affliction. </a:t>
            </a:r>
          </a:p>
          <a:p>
            <a:pPr marL="182880"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The names of the twelve apostles are these: first, Simon, who is called Peter, and Andrew his brother; James the son of Zebedee, and John his brother; Philip and Bartholomew; Thomas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and Matthew the tax collector;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James the son of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Alphaeus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, and Thaddaeus; 4 Simon the Zealot, and Judas Iscariot, who betrayed him.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18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0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1"/>
            <a:ext cx="853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3733800"/>
            <a:ext cx="853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11 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And when the Pharisees saw this, they said to his disciples, “Why does your teacher eat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with tax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collectors and sinners?”</a:t>
            </a:r>
          </a:p>
        </p:txBody>
      </p:sp>
    </p:spTree>
    <p:extLst>
      <p:ext uri="{BB962C8B-B14F-4D97-AF65-F5344CB8AC3E}">
        <p14:creationId xmlns:p14="http://schemas.microsoft.com/office/powerpoint/2010/main" val="269123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0"/>
          <a:stretch/>
        </p:blipFill>
        <p:spPr bwMode="auto">
          <a:xfrm>
            <a:off x="228600" y="214274"/>
            <a:ext cx="8686799" cy="649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5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7112" cy="503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6737" y="5611091"/>
            <a:ext cx="80105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Lucida Calligraphy" panose="03010101010101010101" pitchFamily="66" charset="0"/>
              </a:rPr>
              <a:t>Jesus, the Great Physician</a:t>
            </a:r>
            <a:endParaRPr lang="en-US" sz="4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00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"/>
            <a:ext cx="8839200" cy="672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0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3733800"/>
            <a:ext cx="853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13 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Go and learn what this means,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 ‘I desire mercy, and not sacrifice.’ For I came not to call the righteous, but sinners.”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34"/>
          <a:stretch/>
        </p:blipFill>
        <p:spPr bwMode="auto">
          <a:xfrm>
            <a:off x="304799" y="177512"/>
            <a:ext cx="8432319" cy="325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6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3733800"/>
            <a:ext cx="853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13 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Go and learn what this means,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 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‘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I desire mercy, and not sacrifice.’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For I came not to call the righteous, but sinners.”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34"/>
          <a:stretch/>
        </p:blipFill>
        <p:spPr bwMode="auto">
          <a:xfrm>
            <a:off x="304799" y="177512"/>
            <a:ext cx="8432319" cy="325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9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9"/>
          <a:stretch/>
        </p:blipFill>
        <p:spPr bwMode="auto">
          <a:xfrm>
            <a:off x="169333" y="952500"/>
            <a:ext cx="8805333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31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0"/>
          <a:stretch/>
        </p:blipFill>
        <p:spPr bwMode="auto">
          <a:xfrm>
            <a:off x="169333" y="609600"/>
            <a:ext cx="8805333" cy="566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3962400"/>
            <a:ext cx="7086600" cy="2308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“FOR I CAME NOT TO CALL THE RIGHTEOUS, BUT SINNERS”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Matthew 9:13</a:t>
            </a:r>
            <a:endParaRPr lang="en-US" sz="2000" b="1" dirty="0">
              <a:solidFill>
                <a:srgbClr val="FFFF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26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5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8" y="152400"/>
            <a:ext cx="878614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64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400"/>
            <a:ext cx="8763001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8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4690"/>
            <a:ext cx="8686800" cy="658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67089" y="5105400"/>
            <a:ext cx="3637534" cy="923330"/>
          </a:xfrm>
          <a:prstGeom prst="rect">
            <a:avLst/>
          </a:prstGeom>
          <a:solidFill>
            <a:schemeClr val="bg1">
              <a:lumMod val="95000"/>
              <a:alpha val="29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Essenes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479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356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2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6"/>
          <a:stretch/>
        </p:blipFill>
        <p:spPr bwMode="auto">
          <a:xfrm>
            <a:off x="309571" y="405678"/>
            <a:ext cx="4262429" cy="600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515194" y="6414019"/>
            <a:ext cx="382820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24400" y="1524000"/>
            <a:ext cx="419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>
                <a:latin typeface="Lucida Calligraphy" panose="03010101010101010101" pitchFamily="66" charset="0"/>
              </a:rPr>
              <a:t>The Essenes</a:t>
            </a:r>
          </a:p>
          <a:p>
            <a:pPr algn="ctr"/>
            <a:endParaRPr lang="en-US" sz="3600" b="1" dirty="0">
              <a:latin typeface="Lucida Calligraphy" panose="03010101010101010101" pitchFamily="66" charset="0"/>
            </a:endParaRPr>
          </a:p>
          <a:p>
            <a:pPr algn="ctr"/>
            <a:r>
              <a:rPr lang="en-US" sz="4000" b="1" i="1" dirty="0" smtClean="0">
                <a:latin typeface="Lucida Calligraphy" panose="03010101010101010101" pitchFamily="66" charset="0"/>
              </a:rPr>
              <a:t>“Get right first, then you are welcome in the club.”</a:t>
            </a:r>
            <a:endParaRPr lang="en-US" sz="4000" b="1" i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54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458200" cy="632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18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58" y="228600"/>
            <a:ext cx="877781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52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3733800"/>
            <a:ext cx="8534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13 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Go and learn what this means, ‘I desire mercy, and not sacrifice.’ For I came not to call the righteous, but sinners.”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34"/>
          <a:stretch/>
        </p:blipFill>
        <p:spPr bwMode="auto">
          <a:xfrm>
            <a:off x="304799" y="177512"/>
            <a:ext cx="8432319" cy="325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50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69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011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84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0396"/>
            <a:ext cx="8825666" cy="653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61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7" y="990600"/>
            <a:ext cx="863895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60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3733800"/>
            <a:ext cx="8534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9 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As Jesus passed on from there, he saw a man called Matthew sitting at the tax booth, and he said to him, “Follow me.” And he rose and followed him.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4" b="22621"/>
          <a:stretch/>
        </p:blipFill>
        <p:spPr bwMode="auto">
          <a:xfrm>
            <a:off x="188913" y="166254"/>
            <a:ext cx="8766175" cy="326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67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1"/>
            <a:ext cx="853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3733800"/>
            <a:ext cx="853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10 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And as Jesus reclined at table in the house, behold, many tax collectors and sinners came and were reclining with Jesus and his disciples. </a:t>
            </a:r>
          </a:p>
        </p:txBody>
      </p:sp>
    </p:spTree>
    <p:extLst>
      <p:ext uri="{BB962C8B-B14F-4D97-AF65-F5344CB8AC3E}">
        <p14:creationId xmlns:p14="http://schemas.microsoft.com/office/powerpoint/2010/main" val="278235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1"/>
            <a:ext cx="853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3733800"/>
            <a:ext cx="853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11 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And when the Pharisees saw this, they said to his disciples, “Why does your teacher eat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with tax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collectors and sinners?”</a:t>
            </a:r>
          </a:p>
        </p:txBody>
      </p:sp>
    </p:spTree>
    <p:extLst>
      <p:ext uri="{BB962C8B-B14F-4D97-AF65-F5344CB8AC3E}">
        <p14:creationId xmlns:p14="http://schemas.microsoft.com/office/powerpoint/2010/main" val="13252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166</Words>
  <Application>Microsoft Office PowerPoint</Application>
  <PresentationFormat>On-screen Show (4:3)</PresentationFormat>
  <Paragraphs>25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18</cp:revision>
  <cp:lastPrinted>2015-10-25T00:47:43Z</cp:lastPrinted>
  <dcterms:created xsi:type="dcterms:W3CDTF">2015-10-24T00:54:38Z</dcterms:created>
  <dcterms:modified xsi:type="dcterms:W3CDTF">2015-10-25T01:38:26Z</dcterms:modified>
</cp:coreProperties>
</file>