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77" r:id="rId2"/>
    <p:sldId id="256" r:id="rId3"/>
    <p:sldId id="257" r:id="rId4"/>
    <p:sldId id="260" r:id="rId5"/>
    <p:sldId id="258" r:id="rId6"/>
    <p:sldId id="261" r:id="rId7"/>
    <p:sldId id="259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68" r:id="rId17"/>
    <p:sldId id="273" r:id="rId18"/>
    <p:sldId id="274" r:id="rId19"/>
    <p:sldId id="275" r:id="rId20"/>
    <p:sldId id="276" r:id="rId21"/>
    <p:sldId id="262" r:id="rId22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A71"/>
    <a:srgbClr val="FEE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09BD4D9-8F98-45D5-BC44-00B09E2CC4C9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0E58B804-66F8-487D-AEA3-BE3211925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18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32014-CED8-4095-AB1D-6A9FB40A7A7E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E01B-7295-4053-80EC-B89A8F742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40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32014-CED8-4095-AB1D-6A9FB40A7A7E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E01B-7295-4053-80EC-B89A8F742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32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32014-CED8-4095-AB1D-6A9FB40A7A7E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E01B-7295-4053-80EC-B89A8F742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79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32014-CED8-4095-AB1D-6A9FB40A7A7E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E01B-7295-4053-80EC-B89A8F742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27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32014-CED8-4095-AB1D-6A9FB40A7A7E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E01B-7295-4053-80EC-B89A8F742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19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32014-CED8-4095-AB1D-6A9FB40A7A7E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E01B-7295-4053-80EC-B89A8F742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4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32014-CED8-4095-AB1D-6A9FB40A7A7E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E01B-7295-4053-80EC-B89A8F742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8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32014-CED8-4095-AB1D-6A9FB40A7A7E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E01B-7295-4053-80EC-B89A8F742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53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32014-CED8-4095-AB1D-6A9FB40A7A7E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E01B-7295-4053-80EC-B89A8F742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32014-CED8-4095-AB1D-6A9FB40A7A7E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E01B-7295-4053-80EC-B89A8F742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32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32014-CED8-4095-AB1D-6A9FB40A7A7E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E01B-7295-4053-80EC-B89A8F742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81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32014-CED8-4095-AB1D-6A9FB40A7A7E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CE01B-7295-4053-80EC-B89A8F742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2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71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20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"/>
            <a:ext cx="9134764" cy="685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685800"/>
            <a:ext cx="8686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Philippians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1:3-11</a:t>
            </a:r>
          </a:p>
          <a:p>
            <a:pPr algn="ctr"/>
            <a:r>
              <a:rPr lang="en-US" sz="24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8 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For God is my witness, how I yearn for you all with the affection of Christ Jesus. </a:t>
            </a:r>
          </a:p>
          <a:p>
            <a:pPr algn="ctr"/>
            <a:r>
              <a:rPr lang="en-US" sz="24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9 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And it is my prayer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that your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love may abound more and more, with knowledge and all discernment,</a:t>
            </a:r>
          </a:p>
          <a:p>
            <a:pPr algn="ctr"/>
            <a:r>
              <a:rPr lang="en-US" sz="24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10 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so that you may approve what is excellent, and so be pure and blameless for the day of Christ, </a:t>
            </a:r>
          </a:p>
          <a:p>
            <a:pPr algn="ctr"/>
            <a:r>
              <a:rPr lang="en-US" sz="24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11 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filled with the fruit of righteousness that comes through Jesus Christ, to the glory and praise of God.</a:t>
            </a:r>
          </a:p>
          <a:p>
            <a:pPr algn="ctr"/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71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"/>
            <a:ext cx="9134764" cy="685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6858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#1 – because of our PARTNERSHIP IN THE GOSPEL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2782" y="3453244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koinonia</a:t>
            </a:r>
            <a:endParaRPr lang="en-US" sz="6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45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"/>
            <a:ext cx="9134764" cy="685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6858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#1 – because of our PARTNERSHIP IN THE GOSPEL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04800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latin typeface="Cambria" panose="02040503050406030204" pitchFamily="18" charset="0"/>
              </a:rPr>
              <a:t>Philippians 4:15-16</a:t>
            </a:r>
          </a:p>
          <a:p>
            <a:pPr algn="ctr"/>
            <a:r>
              <a:rPr lang="en-US" sz="2400" b="1" i="1" baseline="30000" dirty="0">
                <a:solidFill>
                  <a:srgbClr val="C00000"/>
                </a:solidFill>
                <a:latin typeface="Cambria" panose="02040503050406030204" pitchFamily="18" charset="0"/>
              </a:rPr>
              <a:t>15 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</a:rPr>
              <a:t>And you Philippians yourselves know that in the beginning of the gospel, when I left Macedonia, no church entered into partnership with me in giving and receiving, except you only</a:t>
            </a:r>
            <a:r>
              <a:rPr lang="en-US" sz="24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.</a:t>
            </a:r>
          </a:p>
          <a:p>
            <a:pPr algn="ctr"/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</a:rPr>
              <a:t> </a:t>
            </a:r>
            <a:r>
              <a:rPr lang="en-US" sz="2400" b="1" i="1" baseline="30000" dirty="0">
                <a:solidFill>
                  <a:srgbClr val="C00000"/>
                </a:solidFill>
                <a:latin typeface="Cambria" panose="02040503050406030204" pitchFamily="18" charset="0"/>
              </a:rPr>
              <a:t>16 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</a:rPr>
              <a:t>Even in Thessalonica you sent me help for my needs once and again.</a:t>
            </a:r>
          </a:p>
        </p:txBody>
      </p:sp>
    </p:spTree>
    <p:extLst>
      <p:ext uri="{BB962C8B-B14F-4D97-AF65-F5344CB8AC3E}">
        <p14:creationId xmlns:p14="http://schemas.microsoft.com/office/powerpoint/2010/main" val="78488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"/>
            <a:ext cx="9134764" cy="685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6858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#1 – because of our PARTNERSHIP IN THE GOSPEL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6166"/>
            <a:ext cx="7315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www.36thstchurchofchrist.com/media/uploads/images/Geoffr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28554"/>
            <a:ext cx="1712422" cy="214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2811" y="539178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Geoffrey </a:t>
            </a:r>
            <a:r>
              <a:rPr lang="en-US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Njoroge</a:t>
            </a:r>
            <a:endParaRPr lang="en-US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5127" name="Picture 7" descr="https://s-media-cache-ak0.pinimg.com/736x/1e/23/c5/1e23c5c9cf38036db5e007616697bab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5"/>
          <a:stretch/>
        </p:blipFill>
        <p:spPr bwMode="auto">
          <a:xfrm>
            <a:off x="6850805" y="3293918"/>
            <a:ext cx="2099231" cy="228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32287"/>
            <a:ext cx="3276600" cy="158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42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"/>
            <a:ext cx="9134764" cy="685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68580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#2 – because of your GOOD WORKS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2967335"/>
            <a:ext cx="7315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6 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And I am sure of this, that he who began a good work in you will bring it to completion at the day of Jesus Christ.</a:t>
            </a:r>
            <a:endParaRPr lang="en-US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23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"/>
            <a:ext cx="9134764" cy="685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68580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#2 – because of your GOOD WORKS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009239"/>
            <a:ext cx="8267700" cy="317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http://burnsidecityuc.org.au/dev1/wp-content/uploads/2014/03/hrth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66693"/>
            <a:ext cx="58674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65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"/>
            <a:ext cx="9134764" cy="685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685800"/>
            <a:ext cx="632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#3 – because of our GENUINE LOVE FOR EACH OTHER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2895600"/>
            <a:ext cx="7315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7 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It is right for me to feel this way about you all, because I hold you in my heart, for you are all partakers with me of grace, both in my imprisonment and in the defense and confirmation of the gospel. </a:t>
            </a:r>
            <a:endParaRPr lang="en-US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78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"/>
            <a:ext cx="9134764" cy="685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685800"/>
            <a:ext cx="632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#3 – because of our GENUINE LOVE FOR EACH OTHER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6" b="7183"/>
          <a:stretch/>
        </p:blipFill>
        <p:spPr bwMode="auto">
          <a:xfrm>
            <a:off x="914400" y="2624792"/>
            <a:ext cx="7315200" cy="270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8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"/>
            <a:ext cx="9134764" cy="685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990600"/>
            <a:ext cx="7620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Today I am thankful for: 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YOUR PARTNERSHIP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YOUR GOOD WORKS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YOUR LOVE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71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"/>
            <a:ext cx="9134764" cy="685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609600"/>
            <a:ext cx="731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1) I pray THAT THIS LOVE WILL GROW;</a:t>
            </a:r>
          </a:p>
          <a:p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2) I pray THAT YOUR KNOWLEDGE WILL INCREASE;</a:t>
            </a:r>
          </a:p>
          <a:p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3) I pray THAT YOUR DISCERNMENT WILL INCREASE;</a:t>
            </a:r>
          </a:p>
          <a:p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4) I pray THAT ON THE DAY OF JUDGMENT YOU EACH WILL APPEAR PURE AND BLAMELESS BEFORE GOD!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81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"/>
            <a:ext cx="9134764" cy="685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94" y="609600"/>
            <a:ext cx="683970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0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"/>
            <a:ext cx="9134764" cy="685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2" y="381000"/>
            <a:ext cx="90297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4441"/>
            <a:ext cx="8991600" cy="178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70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" y="6927"/>
            <a:ext cx="9134764" cy="685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44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"/>
            <a:ext cx="9134764" cy="685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6502" y="1828800"/>
            <a:ext cx="886486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“I Thank My God For You”</a:t>
            </a:r>
            <a:endParaRPr lang="en-US" sz="60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21881" y="2752130"/>
            <a:ext cx="3514104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(Philippians 1:3-11)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anose="02040503050406030204" pitchFamily="18" charset="0"/>
              </a:rPr>
              <a:t>Mark Mason</a:t>
            </a:r>
          </a:p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anose="02040503050406030204" pitchFamily="18" charset="0"/>
              </a:rPr>
              <a:t>November 22, 2015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74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"/>
            <a:ext cx="9134764" cy="685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71" y="1295400"/>
            <a:ext cx="8201820" cy="350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80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"/>
            <a:ext cx="9134764" cy="685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76" y="609600"/>
            <a:ext cx="8201820" cy="350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8339" y="4131115"/>
            <a:ext cx="8916608" cy="13747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36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The Apostle Paul to Timothy:</a:t>
            </a:r>
          </a:p>
          <a:p>
            <a:pPr algn="ctr">
              <a:lnSpc>
                <a:spcPts val="5000"/>
              </a:lnSpc>
            </a:pPr>
            <a:r>
              <a:rPr lang="en-US" sz="4800" b="1" cap="none" spc="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Convince – Rebuke - Encourage</a:t>
            </a:r>
            <a:endParaRPr lang="en-US" sz="4800" b="1" cap="none" spc="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54102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- 2 Timothy 4:2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8304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"/>
            <a:ext cx="9134764" cy="685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76" y="609600"/>
            <a:ext cx="8201820" cy="350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8339" y="4131115"/>
            <a:ext cx="8916608" cy="13747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36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The Apostle Paul to Timothy:</a:t>
            </a:r>
          </a:p>
          <a:p>
            <a:pPr algn="ctr">
              <a:lnSpc>
                <a:spcPts val="5000"/>
              </a:lnSpc>
            </a:pPr>
            <a:r>
              <a:rPr lang="en-US" sz="4800" b="1" cap="none" spc="0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Convince – Rebuke - </a:t>
            </a:r>
            <a:r>
              <a:rPr lang="en-US" sz="4800" b="1" cap="none" spc="0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Encourage</a:t>
            </a:r>
            <a:endParaRPr lang="en-US" sz="4800" b="1" cap="none" spc="0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54102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- 2 Timothy 4:2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0965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"/>
            <a:ext cx="9134764" cy="685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3600"/>
            <a:ext cx="8991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34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"/>
            <a:ext cx="9134764" cy="685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96" y="838200"/>
            <a:ext cx="6942808" cy="432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45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"/>
            <a:ext cx="9134764" cy="685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685800"/>
            <a:ext cx="8686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Philippians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1:3-11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/>
            <a:r>
              <a:rPr lang="en-US" sz="24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3 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 thank my God in all my remembrance of you, </a:t>
            </a:r>
          </a:p>
          <a:p>
            <a:pPr algn="ctr"/>
            <a:r>
              <a:rPr lang="en-US" sz="24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4 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always in every prayer of mine for you all making my prayer with joy, </a:t>
            </a:r>
          </a:p>
          <a:p>
            <a:pPr algn="ctr"/>
            <a:r>
              <a:rPr lang="en-US" sz="24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5 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because of your partnership in the gospel from the first day until now. </a:t>
            </a:r>
          </a:p>
          <a:p>
            <a:pPr algn="ctr"/>
            <a:r>
              <a:rPr lang="en-US" sz="24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6 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And I am sure of this, that he who began a good work in you will bring it to completion at the day of Jesus Christ.</a:t>
            </a:r>
          </a:p>
          <a:p>
            <a:pPr algn="ctr"/>
            <a:r>
              <a:rPr lang="en-US" sz="24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7 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It is right for me to feel this way about you all, because I hold you in my heart, for you are all partakers with me of grace, both in my imprisonment and in the defense and confirmation of the gospel. </a:t>
            </a:r>
          </a:p>
        </p:txBody>
      </p:sp>
    </p:spTree>
    <p:extLst>
      <p:ext uri="{BB962C8B-B14F-4D97-AF65-F5344CB8AC3E}">
        <p14:creationId xmlns:p14="http://schemas.microsoft.com/office/powerpoint/2010/main" val="345660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193</Words>
  <Application>Microsoft Office PowerPoint</Application>
  <PresentationFormat>On-screen Show (4:3)</PresentationFormat>
  <Paragraphs>43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Eckhart</dc:creator>
  <cp:lastModifiedBy>John Eckhart</cp:lastModifiedBy>
  <cp:revision>22</cp:revision>
  <cp:lastPrinted>2015-11-22T02:12:36Z</cp:lastPrinted>
  <dcterms:created xsi:type="dcterms:W3CDTF">2015-11-21T00:55:29Z</dcterms:created>
  <dcterms:modified xsi:type="dcterms:W3CDTF">2015-11-22T02:57:30Z</dcterms:modified>
</cp:coreProperties>
</file>