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8" r:id="rId2"/>
    <p:sldId id="257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6EF49AE-DFEF-4770-9BD8-E4B6A76F11A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55F0E3A-8E7C-4AE6-9418-FA9A397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39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A5A59A6-E441-47A3-891C-27261F499163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AB6A174-A112-40FE-BFCF-E13DE996F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A174-A112-40FE-BFCF-E13DE996FE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2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7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7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9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0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B311B-C88E-4043-B163-B4B7636016CB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8B6B6-3CE5-4EC2-8591-0F4CA61B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97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3236"/>
            <a:ext cx="8458200" cy="636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26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800600"/>
            <a:ext cx="8229600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21 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Now when all the people were baptized, and when Jesus also had been baptized and was praying, the heavens were opened, 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22 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 the Holy Spirit descended on him in bodily form, like a dove; and a voice came from heaven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“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are my beloved Son; with you I am well pleased.”</a:t>
            </a:r>
          </a:p>
        </p:txBody>
      </p:sp>
    </p:spTree>
    <p:extLst>
      <p:ext uri="{BB962C8B-B14F-4D97-AF65-F5344CB8AC3E}">
        <p14:creationId xmlns:p14="http://schemas.microsoft.com/office/powerpoint/2010/main" val="388221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2" y="152400"/>
            <a:ext cx="872126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267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“IF you are the Son of God . . 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7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228600"/>
            <a:ext cx="86810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96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527" y="152400"/>
            <a:ext cx="86106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23 </a:t>
            </a: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Jesus, 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when he began his ministry, was about thirty years of age, being the son (as was supposed) of Joseph, the son of Heli, 24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Matthat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Levi,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Melchi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Jannai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Joseph, 25 the son of Mattathias, the son of Amos, the son of Nahum,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Esli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Naggai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26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Maath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Mattathias,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Semein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Josech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Joda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27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Joanan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Rhesa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Zerubbabel,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Shealtiel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Neri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28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Melchi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Addi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Cosam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Elmadam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Er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29 the son of Joshua, the son of Eliezer,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Jorim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Matthat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Levi, 30 the son of Simeon, the son of Judah, the son of Joseph,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Jonam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Eliakim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31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Melea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Menna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Mattatha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Nathan, the son of David, 32 the son of Jesse, the son of Obed, the son of Boaz, the son of Sala,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Nahshon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33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Amminadab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Admin,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Arni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Hezron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Perez, the son of Judah, 34 the son of Jacob, the son of Isaac, the son of Abraham,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Terah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Nahor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35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Serug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Reu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Peleg, the son of Eber,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Shelah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36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Cainan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Arphaxad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Shem, the son of Noah,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Lamech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37 the son of Methuselah, the son of Enoch, the son of Jared,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Mahalaleel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Cainan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38 the son of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Enos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Seth</a:t>
            </a:r>
            <a:r>
              <a:rPr lang="en-US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 the son of Adam, the son of God.</a:t>
            </a:r>
            <a:r>
              <a:rPr lang="en-US" sz="2400" b="1" dirty="0" smtClean="0">
                <a:latin typeface="Georgia" panose="02040502050405020303" pitchFamily="18" charset="0"/>
              </a:rPr>
              <a:t>.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0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5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" y="480507"/>
            <a:ext cx="74564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1"/>
          <a:stretch/>
        </p:blipFill>
        <p:spPr bwMode="auto">
          <a:xfrm>
            <a:off x="203200" y="152400"/>
            <a:ext cx="8788400" cy="475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181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Jesus is a son of Adam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7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3909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Jesus is the Son of God!</a:t>
            </a:r>
            <a:endParaRPr lang="en-US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8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3" y="152400"/>
            <a:ext cx="888923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3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86097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572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SON OF ADAM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727" y="990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SON OF GOD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5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 bwMode="auto">
          <a:xfrm>
            <a:off x="457200" y="297220"/>
            <a:ext cx="8305800" cy="62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14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2566"/>
            <a:ext cx="8405368" cy="516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54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8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37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1524000"/>
            <a:ext cx="866986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6764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Abraham</a:t>
            </a:r>
          </a:p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Adam</a:t>
            </a:r>
          </a:p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Noah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702383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Georgia" panose="02040502050405020303" pitchFamily="18" charset="0"/>
              </a:rPr>
              <a:t>Jorim</a:t>
            </a:r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sz="3600" b="1" dirty="0" err="1" smtClean="0">
                <a:latin typeface="Georgia" panose="02040502050405020303" pitchFamily="18" charset="0"/>
              </a:rPr>
              <a:t>Jonam</a:t>
            </a:r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sz="3600" b="1" dirty="0" err="1" smtClean="0">
                <a:latin typeface="Georgia" panose="02040502050405020303" pitchFamily="18" charset="0"/>
              </a:rPr>
              <a:t>Neri</a:t>
            </a:r>
            <a:endParaRPr lang="en-US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228600"/>
            <a:ext cx="86810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73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228600"/>
            <a:ext cx="866986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11" y="5257800"/>
            <a:ext cx="8683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Jesus, when he began his ministry, was about thirty years of age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. . . .”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9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8" y="419256"/>
            <a:ext cx="8434183" cy="60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2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524000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Luke 3:23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“Jesus, when he began his ministry, was about thirty years of age, being the son (as was supposed) of Joseph, the son of Heli . . .”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0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497</Words>
  <Application>Microsoft Office PowerPoint</Application>
  <PresentationFormat>On-screen Show (4:3)</PresentationFormat>
  <Paragraphs>17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15</cp:revision>
  <cp:lastPrinted>2015-12-19T22:14:30Z</cp:lastPrinted>
  <dcterms:created xsi:type="dcterms:W3CDTF">2015-12-19T01:26:52Z</dcterms:created>
  <dcterms:modified xsi:type="dcterms:W3CDTF">2015-12-19T23:33:22Z</dcterms:modified>
</cp:coreProperties>
</file>