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83" r:id="rId2"/>
    <p:sldId id="256" r:id="rId3"/>
    <p:sldId id="257" r:id="rId4"/>
    <p:sldId id="259" r:id="rId5"/>
    <p:sldId id="258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4" r:id="rId26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33F79B8-AA25-478D-8F1C-6EF87F8B2032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C56B0C15-DE80-455B-A8BF-323E6380D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21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2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0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61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46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3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5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7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2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0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C8580-0502-44DF-A416-ECEB084FB755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FEBC5-610A-4F03-B2D3-3BB34F42A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4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762000"/>
            <a:ext cx="7010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“Everyone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who believes that Jesus is the Christ has been born of God, 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and everyone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who loves the Father loves whoever has been born of him. </a:t>
            </a:r>
            <a:endParaRPr lang="en-US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  <a:p>
            <a:pPr algn="ctr"/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By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this we know that we love the children of God, when we love God and obey his commandments. </a:t>
            </a:r>
            <a:endParaRPr lang="en-US" sz="32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  <a:p>
            <a:pPr algn="ctr"/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For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 this is the love of God, that we keep his commandments. And his commandments are not burdensome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.”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78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8860971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610" y="5558135"/>
            <a:ext cx="8460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“an attitude of submission and obedience”</a:t>
            </a:r>
            <a:endParaRPr 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26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40.media.tumblr.com/1b199ba6a52bbb309a97227bbf34675b/tumblr_n614emUbTv1ro5s3uo1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81742"/>
            <a:ext cx="8839201" cy="670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1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markryman.com/BLOG/wp-content/uploads/2013/08/john14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" y="152400"/>
            <a:ext cx="8906932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73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25780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“Whoever has my commandments and keeps them, he it is who loves me.”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John 14:21</a:t>
            </a:r>
            <a:endParaRPr lang="en-US" b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4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15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343400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”Jesus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answered him, “If anyone loves me, he will keep my word, and my Father will love him, and we will come to him and make our home with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him. </a:t>
            </a:r>
            <a:r>
              <a:rPr lang="en-US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Whoever does not love me does not keep my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words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 . .”          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John 14:23-24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4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/>
      </p:transition>
    </mc:Choice>
    <mc:Fallback>
      <p:transition spd="slow">
        <p:randomBa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c2.staticflickr.com/4/3501/4031641238_4c2c4d1af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8" y="152400"/>
            <a:ext cx="8796803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2500" y="2819400"/>
            <a:ext cx="7239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baseline="30000" dirty="0">
                <a:solidFill>
                  <a:schemeClr val="bg1"/>
                </a:solidFill>
              </a:rPr>
              <a:t> </a:t>
            </a:r>
            <a:r>
              <a:rPr lang="en-US" sz="36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”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. . .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but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 do as the Father has commanded me, so that the world may know that I love the Father.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</a:t>
            </a:r>
          </a:p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John 14:31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94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encrypted-tbn2.gstatic.com/images?q=tbn:ANd9GcTrPQ20w9tkZCLhwWpCveqZqsCt8IjUqdYFVeqIQsX0pjxSjj9Q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9074"/>
            <a:ext cx="8659842" cy="64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04509" y="1446400"/>
            <a:ext cx="3886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“If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you keep my commandments, you will abide in my love, just as I have kept my Father's commandments and abide in his love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.”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John 15:10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2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762000"/>
            <a:ext cx="7010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“Everyone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who believes that Jesus is the Christ has been born of God, 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and everyone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who loves the Father loves whoever has been born of him. </a:t>
            </a:r>
            <a:endParaRPr lang="en-US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  <a:p>
            <a:pPr algn="ctr"/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By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this we know that we love the children of God, when we love God and obey his commandments. </a:t>
            </a:r>
            <a:endParaRPr lang="en-US" sz="32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  <a:p>
            <a:pPr algn="ctr"/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For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 this is the love of God, that we keep his commandments. And his commandments are not burdensome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.”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6091" y="577816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1 John 5 :1-3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0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sajumathew.net/wp-content/uploads/2013/04/Obedience-to-G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499"/>
            <a:ext cx="8763000" cy="643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21920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“FOR THIS IS THE LOVE OF GOD . . .”</a:t>
            </a:r>
            <a:endParaRPr lang="en-US" sz="4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5029199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. . . THAT WE KEEP HIS COMMANDMENTS.”</a:t>
            </a:r>
            <a:endParaRPr lang="en-US" sz="36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0" y="1447800"/>
            <a:ext cx="840500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24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41.media.tumblr.com/f833262d1500680ed3cc112180c845b3/tumblr_n158vrBjxL1t7toa3o1_12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7" b="5497"/>
          <a:stretch/>
        </p:blipFill>
        <p:spPr bwMode="auto">
          <a:xfrm>
            <a:off x="228599" y="228600"/>
            <a:ext cx="8610601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88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762000"/>
            <a:ext cx="7010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“Everyone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who believes that Jesus is the Christ has been born of God, 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and everyone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who loves the Father loves whoever has been born of him. </a:t>
            </a:r>
            <a:endParaRPr lang="en-US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  <a:p>
            <a:pPr algn="ctr"/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By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this we know that we love the children of God, when we love God and obey his commandments. </a:t>
            </a:r>
            <a:endParaRPr lang="en-US" sz="32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  <a:p>
            <a:pPr algn="ctr"/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For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 this is the love of God, that we keep his commandments. </a:t>
            </a:r>
            <a:r>
              <a:rPr lang="en-US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And his commandments are not burdensome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.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6091" y="577816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1 John 5 :1-3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3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527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34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880533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64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55818" y="1143000"/>
            <a:ext cx="556626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DO YOU </a:t>
            </a:r>
          </a:p>
          <a:p>
            <a:pPr algn="ctr"/>
            <a:r>
              <a:rPr 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OBEY GOD?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7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52400"/>
            <a:ext cx="8754035" cy="655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33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6927"/>
            <a:ext cx="9119071" cy="685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68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7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9471" y="685800"/>
            <a:ext cx="5638800" cy="1077218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“HE WOULD NEVER JUDGE ME”</a:t>
            </a:r>
            <a:endParaRPr lang="en-US" sz="3200" b="1" i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2890391"/>
            <a:ext cx="5638800" cy="107721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“HE MUST APPROVE OF WHAT I AM DOING”</a:t>
            </a:r>
            <a:endParaRPr lang="en-US" sz="3200" b="1" i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8689" y="4613564"/>
            <a:ext cx="5638800" cy="1077218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“HE WILL SAVE EVERYONE”</a:t>
            </a:r>
            <a:endParaRPr lang="en-US" sz="3200" b="1" i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24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hisismosaic.org/wp-content/uploads/2014/08/modern-277x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52400"/>
            <a:ext cx="8930054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7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66198" cy="672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01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17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moodycatholic.com/images/GreatestCommand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7824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997" y="762000"/>
            <a:ext cx="51707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</a:rPr>
              <a:t>“Love God with all your </a:t>
            </a:r>
          </a:p>
          <a:p>
            <a:pPr algn="ctr"/>
            <a:r>
              <a:rPr lang="en-US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</a:rPr>
              <a:t>heart, soul, mind, </a:t>
            </a:r>
          </a:p>
          <a:p>
            <a:pPr algn="ctr"/>
            <a:r>
              <a:rPr lang="en-US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</a:rPr>
              <a:t>and strength”</a:t>
            </a:r>
            <a:endParaRPr lang="en-US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0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250567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1 John 5: 1-3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3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135</Words>
  <Application>Microsoft Office PowerPoint</Application>
  <PresentationFormat>On-screen Show (4:3)</PresentationFormat>
  <Paragraphs>30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21</cp:revision>
  <cp:lastPrinted>2016-01-24T01:49:29Z</cp:lastPrinted>
  <dcterms:created xsi:type="dcterms:W3CDTF">2016-01-23T18:15:53Z</dcterms:created>
  <dcterms:modified xsi:type="dcterms:W3CDTF">2016-01-24T02:41:45Z</dcterms:modified>
</cp:coreProperties>
</file>