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7" r:id="rId4"/>
    <p:sldId id="259" r:id="rId5"/>
    <p:sldId id="267" r:id="rId6"/>
    <p:sldId id="261" r:id="rId7"/>
    <p:sldId id="262" r:id="rId8"/>
    <p:sldId id="265" r:id="rId9"/>
    <p:sldId id="268" r:id="rId10"/>
    <p:sldId id="266" r:id="rId11"/>
    <p:sldId id="270" r:id="rId12"/>
    <p:sldId id="269" r:id="rId13"/>
    <p:sldId id="271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CC6F6DBD-5C36-4CC9-B155-603B50839225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E650FC0B-B192-42DE-B7E2-09ACCA544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65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04485249-050C-4474-8431-BFED4A4F083C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E1783CD6-70F6-43E5-B232-6736AF773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1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83CD6-70F6-43E5-B232-6736AF773B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00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83CD6-70F6-43E5-B232-6736AF773B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0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EC5E-0C7F-458C-9ECC-38FF6891AED1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1B4B-987C-441E-BE85-3DA2A7330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3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EC5E-0C7F-458C-9ECC-38FF6891AED1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1B4B-987C-441E-BE85-3DA2A7330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5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EC5E-0C7F-458C-9ECC-38FF6891AED1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1B4B-987C-441E-BE85-3DA2A7330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9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EC5E-0C7F-458C-9ECC-38FF6891AED1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1B4B-987C-441E-BE85-3DA2A7330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5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EC5E-0C7F-458C-9ECC-38FF6891AED1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1B4B-987C-441E-BE85-3DA2A7330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5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EC5E-0C7F-458C-9ECC-38FF6891AED1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1B4B-987C-441E-BE85-3DA2A7330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EC5E-0C7F-458C-9ECC-38FF6891AED1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1B4B-987C-441E-BE85-3DA2A7330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0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EC5E-0C7F-458C-9ECC-38FF6891AED1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1B4B-987C-441E-BE85-3DA2A7330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7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EC5E-0C7F-458C-9ECC-38FF6891AED1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1B4B-987C-441E-BE85-3DA2A7330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9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EC5E-0C7F-458C-9ECC-38FF6891AED1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1B4B-987C-441E-BE85-3DA2A7330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2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EC5E-0C7F-458C-9ECC-38FF6891AED1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1B4B-987C-441E-BE85-3DA2A7330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6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1EC5E-0C7F-458C-9ECC-38FF6891AED1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31B4B-987C-441E-BE85-3DA2A7330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8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3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607127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“Jesus 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answered, </a:t>
            </a:r>
            <a:r>
              <a:rPr lang="en-U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The 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most important is, ‘Hear, O Israel: The Lord our God, the Lord is </a:t>
            </a:r>
            <a:r>
              <a:rPr lang="en-U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one’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3740727"/>
            <a:ext cx="807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and 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you shall love the Lord your God with all your heart and with all your soul and with all your mind and with all your </a:t>
            </a:r>
            <a:r>
              <a:rPr lang="en-U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strength.”</a:t>
            </a:r>
            <a:endParaRPr lang="en-US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020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697655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“You are right Teacher!  You have truly said that he is one, and there is no other besides him.”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31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399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1386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7" r="13789" b="767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6553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58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762000"/>
            <a:ext cx="9144000" cy="576174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9" b="11246"/>
          <a:stretch/>
        </p:blipFill>
        <p:spPr bwMode="auto">
          <a:xfrm>
            <a:off x="2362200" y="4267200"/>
            <a:ext cx="4906963" cy="2256540"/>
          </a:xfrm>
          <a:prstGeom prst="rect">
            <a:avLst/>
          </a:prstGeom>
          <a:solidFill>
            <a:schemeClr val="tx2">
              <a:lumMod val="20000"/>
              <a:lumOff val="80000"/>
              <a:alpha val="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4954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697655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“To love God and to love one’s neighbor is </a:t>
            </a:r>
            <a:r>
              <a:rPr lang="en-U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much more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than all whole burnt offerings and sacrifices.”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191000" y="477982"/>
            <a:ext cx="2895600" cy="1503218"/>
          </a:xfrm>
          <a:prstGeom prst="wedgeEllipseCallout">
            <a:avLst>
              <a:gd name="adj1" fmla="val -59904"/>
              <a:gd name="adj2" fmla="val 20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43400" y="629426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“You are not far from the Kingdom of God.”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75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2" b="7577"/>
          <a:stretch/>
        </p:blipFill>
        <p:spPr>
          <a:xfrm>
            <a:off x="0" y="387927"/>
            <a:ext cx="9144000" cy="58699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376" y="5934670"/>
            <a:ext cx="91126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mbria" panose="02040503050406030204" pitchFamily="18" charset="0"/>
              </a:rPr>
              <a:t>“How can the scribes say that the Christ is the son of David?”</a:t>
            </a:r>
            <a:endParaRPr lang="en-US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5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838200"/>
            <a:ext cx="880533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19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" y="171450"/>
            <a:ext cx="9137073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9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9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0"/>
          <a:stretch/>
        </p:blipFill>
        <p:spPr bwMode="auto">
          <a:xfrm>
            <a:off x="0" y="20781"/>
            <a:ext cx="9144000" cy="683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091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762000"/>
            <a:ext cx="9144000" cy="576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9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"/>
            <a:ext cx="9144000" cy="6800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31495" y="5934670"/>
            <a:ext cx="19553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mbria" panose="02040503050406030204" pitchFamily="18" charset="0"/>
              </a:rPr>
              <a:t>Mark 12</a:t>
            </a:r>
            <a:endParaRPr lang="en-US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67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697655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“And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one of the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scribes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came up and heard them disputing with one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another . . .”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697655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“WHICH COMMANDMENT IS THE MOST IMPORTANT OF ALL?”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8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133</Words>
  <Application>Microsoft Office PowerPoint</Application>
  <PresentationFormat>On-screen Show (4:3)</PresentationFormat>
  <Paragraphs>11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Eckhart</dc:creator>
  <cp:lastModifiedBy>John</cp:lastModifiedBy>
  <cp:revision>14</cp:revision>
  <cp:lastPrinted>2016-01-09T23:04:08Z</cp:lastPrinted>
  <dcterms:created xsi:type="dcterms:W3CDTF">2016-01-09T02:48:52Z</dcterms:created>
  <dcterms:modified xsi:type="dcterms:W3CDTF">2016-01-10T20:01:21Z</dcterms:modified>
</cp:coreProperties>
</file>