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86" r:id="rId17"/>
    <p:sldId id="273" r:id="rId18"/>
    <p:sldId id="275" r:id="rId19"/>
    <p:sldId id="276" r:id="rId20"/>
    <p:sldId id="278" r:id="rId21"/>
    <p:sldId id="279" r:id="rId22"/>
    <p:sldId id="277" r:id="rId23"/>
    <p:sldId id="281" r:id="rId24"/>
    <p:sldId id="283" r:id="rId25"/>
    <p:sldId id="284" r:id="rId26"/>
    <p:sldId id="285" r:id="rId2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59B17A5-4ACE-4EEB-A7F4-6AF0203675E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1B9E9A4-B050-4781-9003-843C83D0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7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8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7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1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6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5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3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89E0D-3F0B-4635-B07C-951F48468304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B366-F723-4081-A72A-9E8FA1B6B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488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25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" b="304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428999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“We know that we are from God, and the whole world (KOSMOS) lies in the power of the evil one.”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59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" b="304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42899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“WORLDLINESS”</a:t>
            </a:r>
            <a:endParaRPr lang="en-US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92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600200"/>
            <a:ext cx="7543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”You adulterous people! Do you not know that friendship with the world is enmity with God? Therefore whoever wishes to be a friend of the world makes himself an enemy of God.”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James 4:4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6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600200"/>
            <a:ext cx="7543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”You adulterous people! Do you not know that </a:t>
            </a:r>
            <a:r>
              <a:rPr lang="en-US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friendship with the world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enmity with God? Therefore whoever wishes to be a friend of the world makes himself an enemy of God.”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James 4:4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2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1066800"/>
            <a:ext cx="907626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901" y="4953000"/>
            <a:ext cx="6194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“worldly Christian”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41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4060" y="609600"/>
            <a:ext cx="2459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DEMAS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8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2413"/>
            <a:ext cx="86868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“Demas, in love with this present world, has deserted me . . .”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2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152401" y="152400"/>
            <a:ext cx="884722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73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84934"/>
            <a:ext cx="7325783" cy="54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2321" y="1227964"/>
            <a:ext cx="73257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John 2:15-17</a:t>
            </a:r>
          </a:p>
          <a:p>
            <a:pPr algn="ctr"/>
            <a:r>
              <a:rPr lang="en-US" sz="28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not love the world or the things in the world. If anyone loves the world, the love of the Father is not in him. 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all that is in the world—the desires of the flesh and the desires of the eyes and pride of life—is not from the Father but is from the world. </a:t>
            </a:r>
          </a:p>
          <a:p>
            <a:pPr algn="ctr"/>
            <a:r>
              <a:rPr lang="en-US" sz="28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world is passing away along with its desires, but whoever does the will of God abides forever.</a:t>
            </a:r>
            <a:endParaRPr lang="en-US" sz="28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5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s.clipartpanda.com/whale-clip-art-whale_a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111"/>
            <a:ext cx="8269846" cy="55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19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3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2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838200"/>
            <a:ext cx="880533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15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84934"/>
            <a:ext cx="7325783" cy="54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2321" y="1227964"/>
            <a:ext cx="73257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John 2:15-17</a:t>
            </a:r>
          </a:p>
          <a:p>
            <a:pPr algn="ctr"/>
            <a:r>
              <a:rPr lang="en-US" sz="28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not love the world or the things in the world. If anyone loves the world, the love of the Father is not in him. </a:t>
            </a:r>
          </a:p>
          <a:p>
            <a:pPr algn="ctr"/>
            <a:r>
              <a:rPr lang="en-US" sz="28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all that is in the world—the desires of the flesh and the desires of the eyes and pride of life—is not from the Father but is from the world. </a:t>
            </a:r>
          </a:p>
          <a:p>
            <a:pPr algn="ctr"/>
            <a:r>
              <a:rPr lang="en-US" sz="28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world is passing away along with its desires, but whoever does the will of God abides forever.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6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1758"/>
            <a:ext cx="8686801" cy="650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6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4636"/>
            <a:ext cx="9123218" cy="682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0558" y="5181600"/>
            <a:ext cx="5758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“God Is Eternal”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7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1901" y="725954"/>
            <a:ext cx="81564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What sort of people </a:t>
            </a:r>
          </a:p>
          <a:p>
            <a:pPr algn="ctr"/>
            <a:r>
              <a:rPr lang="en-US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ought we to be…</a:t>
            </a:r>
            <a:endParaRPr lang="en-US" sz="6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544" y="4343400"/>
            <a:ext cx="80265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...waiting for the </a:t>
            </a:r>
          </a:p>
          <a:p>
            <a:pPr algn="ctr"/>
            <a:r>
              <a:rPr lang="en-US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day of God to come?</a:t>
            </a:r>
            <a:endParaRPr lang="en-US" sz="6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6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0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3308" y="152399"/>
            <a:ext cx="8838292" cy="65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20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7" y="105686"/>
            <a:ext cx="8846946" cy="664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42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ajumathew.net/wp-content/uploads/2013/04/Obedience-to-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499"/>
            <a:ext cx="8763000" cy="6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2192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“FOR THIS IS THE LOVE OF GOD . . .”</a:t>
            </a:r>
            <a:endParaRPr lang="en-US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029199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. . . THAT WE KEEP HIS COMMANDMENTS.”</a:t>
            </a:r>
            <a:endParaRPr lang="en-US" sz="3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9"/>
          <a:stretch/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4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84934"/>
            <a:ext cx="7325783" cy="54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2321" y="1227964"/>
            <a:ext cx="73257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John 2:15-17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not love the world or the things in the world. If anyone loves the world, the love of the Father is not in him. 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all that is in the world—the desires of the flesh and the desires of the eyes and pride of life—is not from the Father but is from the world. 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world is passing away along with its desires, but whoever does the will of God abides forever.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5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84934"/>
            <a:ext cx="7325783" cy="54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2321" y="1227964"/>
            <a:ext cx="73257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John 2:15-17</a:t>
            </a:r>
          </a:p>
          <a:p>
            <a:pPr algn="ctr"/>
            <a:r>
              <a:rPr lang="en-US" sz="2800" b="1" i="1" baseline="30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not love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the things in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If anyone loves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the love of the Father is not in him. </a:t>
            </a:r>
          </a:p>
          <a:p>
            <a:pPr algn="ctr"/>
            <a:r>
              <a:rPr lang="en-US" sz="2800" b="1" i="1" baseline="30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all that is in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—the desires of the flesh and the desires of the eyes and pride of life—is not from the Father but is from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800" b="1" i="1" baseline="30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world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passing away along with its desires, but whoever does the will of God abides forever.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5642" y="703088"/>
            <a:ext cx="2377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“KOSMOS”</a:t>
            </a:r>
            <a:endParaRPr lang="en-US" sz="32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1758"/>
            <a:ext cx="8686801" cy="650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2582" y="4343400"/>
            <a:ext cx="34788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“KOSMOS”</a:t>
            </a:r>
            <a:endParaRPr lang="en-US" sz="48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6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509</Words>
  <Application>Microsoft Office PowerPoint</Application>
  <PresentationFormat>On-screen Show (4:3)</PresentationFormat>
  <Paragraphs>34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18</cp:revision>
  <cp:lastPrinted>2016-01-31T00:17:18Z</cp:lastPrinted>
  <dcterms:created xsi:type="dcterms:W3CDTF">2016-01-30T00:23:15Z</dcterms:created>
  <dcterms:modified xsi:type="dcterms:W3CDTF">2016-01-31T00:53:32Z</dcterms:modified>
</cp:coreProperties>
</file>