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62" r:id="rId5"/>
    <p:sldId id="267" r:id="rId6"/>
    <p:sldId id="260" r:id="rId7"/>
    <p:sldId id="261" r:id="rId8"/>
    <p:sldId id="264" r:id="rId9"/>
    <p:sldId id="265" r:id="rId10"/>
    <p:sldId id="266" r:id="rId11"/>
    <p:sldId id="268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80" r:id="rId21"/>
    <p:sldId id="279" r:id="rId22"/>
    <p:sldId id="282" r:id="rId23"/>
    <p:sldId id="284" r:id="rId24"/>
    <p:sldId id="285" r:id="rId25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11BA724-0747-40DE-B673-208D3BE09BC5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CDD5B0F-82A8-49E9-8B04-0AB41A5AC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2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0E8FBDC-2ECC-4611-BFBF-A6C77685A7A5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02C10FD-EFC4-4C9F-8F8B-146B25E8B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C10FD-EFC4-4C9F-8F8B-146B25E8BE4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05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C10FD-EFC4-4C9F-8F8B-146B25E8BE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8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91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4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6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8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0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8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3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1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5AEB2-EB71-4E39-A771-7C8862B1CBDB}" type="datetimeFigureOut">
              <a:rPr lang="en-US" smtClean="0"/>
              <a:t>3/5/2016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9325A-E287-4170-9524-8ECA81C85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3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4281055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Love God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187875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Love Your Neighbor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77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91" y="1104900"/>
            <a:ext cx="866781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24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52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11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52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84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53142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61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5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8" y="152400"/>
            <a:ext cx="885798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1066800"/>
            <a:ext cx="36575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Luke 4:42</a:t>
            </a:r>
          </a:p>
          <a:p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Luke 6:12</a:t>
            </a:r>
          </a:p>
          <a:p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Luke 9:10</a:t>
            </a:r>
          </a:p>
          <a:p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Luke 9:29</a:t>
            </a:r>
          </a:p>
          <a:p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Luke 22:41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3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38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533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99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b="5133"/>
          <a:stretch/>
        </p:blipFill>
        <p:spPr bwMode="auto">
          <a:xfrm>
            <a:off x="152400" y="152400"/>
            <a:ext cx="888091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89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" y="1595717"/>
            <a:ext cx="8486775" cy="366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7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consciouslyenlightened.com/wp-content/uploads/2015/02/The-Good-Samarit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4800"/>
            <a:ext cx="822960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88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"/>
          <a:stretch/>
        </p:blipFill>
        <p:spPr bwMode="auto">
          <a:xfrm>
            <a:off x="152399" y="152400"/>
            <a:ext cx="8767677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59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124659">
            <a:off x="4009184" y="2467216"/>
            <a:ext cx="912427" cy="6025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9334801">
            <a:off x="2848392" y="2409397"/>
            <a:ext cx="182675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“ARE WE BUSIER THAN JESUS?”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rapezoid 4"/>
          <p:cNvSpPr/>
          <p:nvPr/>
        </p:nvSpPr>
        <p:spPr>
          <a:xfrm>
            <a:off x="5257800" y="5867400"/>
            <a:ext cx="762000" cy="533400"/>
          </a:xfrm>
          <a:prstGeom prst="trapezoid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3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10" y="1537824"/>
            <a:ext cx="8754779" cy="378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20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">
        <p14:conveyor dir="l"/>
      </p:transition>
    </mc:Choice>
    <mc:Fallback>
      <p:transition spd="slow" advTm="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79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50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433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29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consciouslyenlightened.com/wp-content/uploads/2015/02/The-Good-Samarit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304800"/>
            <a:ext cx="8229601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6096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“Who Is My Neighbor?”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7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622012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“get to Jerusalem today!”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lanberg.com/wp-content/uploads/2013/12/Too-Busy-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76524"/>
            <a:ext cx="2857500" cy="380047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17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42324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58630"/>
            <a:ext cx="2962275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6600" y="885247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 have other plans!”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14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01" y="228600"/>
            <a:ext cx="869139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667" y="2521987"/>
            <a:ext cx="2569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“Good”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90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45</Words>
  <Application>Microsoft Office PowerPoint</Application>
  <PresentationFormat>On-screen Show (4:3)</PresentationFormat>
  <Paragraphs>18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26</cp:revision>
  <cp:lastPrinted>2016-03-05T23:00:39Z</cp:lastPrinted>
  <dcterms:created xsi:type="dcterms:W3CDTF">2016-03-05T02:02:39Z</dcterms:created>
  <dcterms:modified xsi:type="dcterms:W3CDTF">2016-03-06T02:04:13Z</dcterms:modified>
</cp:coreProperties>
</file>