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202BE03-BA96-4589-AEA6-C0876B1233B4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7EBD3D3-43E5-401B-A690-A39C80B34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65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F62B25C-C3D5-43C7-B32A-EB5932010F0E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C949C97-A576-448D-BC09-159D3487818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B25C-C3D5-43C7-B32A-EB5932010F0E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9C97-A576-448D-BC09-159D34878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B25C-C3D5-43C7-B32A-EB5932010F0E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9C97-A576-448D-BC09-159D34878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B25C-C3D5-43C7-B32A-EB5932010F0E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9C97-A576-448D-BC09-159D34878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B25C-C3D5-43C7-B32A-EB5932010F0E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9C97-A576-448D-BC09-159D34878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B25C-C3D5-43C7-B32A-EB5932010F0E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9C97-A576-448D-BC09-159D348781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B25C-C3D5-43C7-B32A-EB5932010F0E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9C97-A576-448D-BC09-159D34878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B25C-C3D5-43C7-B32A-EB5932010F0E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9C97-A576-448D-BC09-159D34878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B25C-C3D5-43C7-B32A-EB5932010F0E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9C97-A576-448D-BC09-159D34878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B25C-C3D5-43C7-B32A-EB5932010F0E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9C97-A576-448D-BC09-159D3487818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B25C-C3D5-43C7-B32A-EB5932010F0E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9C97-A576-448D-BC09-159D34878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F62B25C-C3D5-43C7-B32A-EB5932010F0E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C949C97-A576-448D-BC09-159D348781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708476"/>
            <a:ext cx="3657599" cy="17021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“TWO BY TWO”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(Luke 10:1-12)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Street Church of Christ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13, 2016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E. Mason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190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239000" cy="46482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 Everybody at that time believed in God.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 Everyone had at least a passing interest in the Bible.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 If you announced the Bible was going to be preached – people would come!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4724400"/>
            <a:ext cx="24003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87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945" y="1524000"/>
            <a:ext cx="7186108" cy="464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That has NOT been the case in America for decades!</a:t>
            </a:r>
          </a:p>
          <a:p>
            <a:pPr marL="68580" indent="0"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058" y="2590800"/>
            <a:ext cx="3453884" cy="37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70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58836"/>
            <a:ext cx="7086600" cy="3289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199" cy="3508977"/>
          </a:xfrm>
        </p:spPr>
        <p:txBody>
          <a:bodyPr/>
          <a:lstStyle/>
          <a:p>
            <a:r>
              <a:rPr lang="en-US" sz="3200" b="1" dirty="0" smtClean="0"/>
              <a:t> They will drive right past the building on Sunday morning!</a:t>
            </a:r>
          </a:p>
          <a:p>
            <a:pPr marL="68580" indent="0"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0"/>
          <a:stretch/>
        </p:blipFill>
        <p:spPr>
          <a:xfrm>
            <a:off x="-2404250" y="3429000"/>
            <a:ext cx="324245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28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4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199" cy="464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 We could go places in the               world where revival still works: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 Central America - Africa – India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 It just doesn’t work here (for the most part)!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Christians still have a revivalist hangover that has lasted almost half a century.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b="8282"/>
          <a:stretch/>
        </p:blipFill>
        <p:spPr>
          <a:xfrm>
            <a:off x="6781800" y="775856"/>
            <a:ext cx="1818701" cy="18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03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632846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/>
              <a:t> All will be right again!</a:t>
            </a:r>
          </a:p>
          <a:p>
            <a:pPr>
              <a:spcAft>
                <a:spcPts val="1200"/>
              </a:spcAft>
            </a:pPr>
            <a:r>
              <a:rPr lang="en-US" sz="3600" b="1" dirty="0" smtClean="0"/>
              <a:t> That is a dream!  Fantasy land!</a:t>
            </a:r>
          </a:p>
          <a:p>
            <a:pPr marL="68580" indent="0">
              <a:spcAft>
                <a:spcPts val="1200"/>
              </a:spcAft>
              <a:buNone/>
            </a:pP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14400" y="3422072"/>
            <a:ext cx="7315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81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.wp.com/blueprintsforliving.com/wordpress/wp-content/uploads/2014/08/Back-to-the-Bi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45526"/>
            <a:ext cx="3429000" cy="23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4511"/>
            <a:ext cx="7315199" cy="4497689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 We need to live in reality!</a:t>
            </a:r>
          </a:p>
          <a:p>
            <a:r>
              <a:rPr lang="en-US" sz="2800" b="1" dirty="0" smtClean="0"/>
              <a:t> The message of Jesus has not lost its power.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 The </a:t>
            </a:r>
            <a:r>
              <a:rPr lang="en-US" sz="2800" b="1" u="sng" dirty="0" smtClean="0"/>
              <a:t>need</a:t>
            </a:r>
            <a:r>
              <a:rPr lang="en-US" sz="2800" b="1" dirty="0" smtClean="0"/>
              <a:t> has not changed – but the </a:t>
            </a:r>
            <a:r>
              <a:rPr lang="en-US" sz="2800" b="1" u="sng" dirty="0" smtClean="0"/>
              <a:t>method</a:t>
            </a:r>
            <a:r>
              <a:rPr lang="en-US" sz="2800" b="1" dirty="0" smtClean="0"/>
              <a:t> certainly has.</a:t>
            </a:r>
          </a:p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the begin-                               	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ning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</a:p>
          <a:p>
            <a:pPr marL="68580" indent="0">
              <a:buNone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returning to the                                                         	Bible - </a:t>
            </a:r>
          </a:p>
          <a:p>
            <a:pPr marL="68580" indent="0">
              <a:buNone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seeking old paths.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524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524000"/>
            <a:ext cx="4572000" cy="46482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 What did Jesus do?</a:t>
            </a:r>
          </a:p>
          <a:p>
            <a:r>
              <a:rPr lang="en-US" sz="3200" b="1" dirty="0" smtClean="0"/>
              <a:t> He called 72 disciples together.</a:t>
            </a:r>
          </a:p>
          <a:p>
            <a:r>
              <a:rPr lang="en-US" sz="3200" b="1" dirty="0" smtClean="0"/>
              <a:t> He told them to GO!</a:t>
            </a:r>
          </a:p>
          <a:p>
            <a:r>
              <a:rPr lang="en-US" sz="3200" b="1" dirty="0" smtClean="0"/>
              <a:t> Luke 10:1</a:t>
            </a:r>
          </a:p>
          <a:p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and prepare the way for Jesus to come!</a:t>
            </a:r>
          </a:p>
          <a:p>
            <a:pPr marL="68580" indent="0">
              <a:buNone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64920"/>
            <a:ext cx="3160776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54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514600"/>
            <a:ext cx="5562600" cy="1303966"/>
          </a:xfrm>
        </p:spPr>
      </p:pic>
      <p:sp>
        <p:nvSpPr>
          <p:cNvPr id="5" name="TextBox 4"/>
          <p:cNvSpPr txBox="1"/>
          <p:nvPr/>
        </p:nvSpPr>
        <p:spPr>
          <a:xfrm>
            <a:off x="952500" y="4306163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“Evangelism is building a bridge from your heart to mine and letting Jesus walk across.”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644375"/>
            <a:ext cx="1126331" cy="1044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43" y="2644374"/>
            <a:ext cx="1126331" cy="104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68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199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 That is truly loving your neighbor!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 Jesus has sent you to your neighborhood to prepare the way for Him to visit it.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 “Lord, I will follow you </a:t>
            </a:r>
          </a:p>
          <a:p>
            <a:pPr marL="6858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 smtClean="0"/>
              <a:t>wherever you go!”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has sent me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you to our neighbors.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3755" r="35757" b="9233"/>
          <a:stretch/>
        </p:blipFill>
        <p:spPr>
          <a:xfrm>
            <a:off x="5867400" y="3422072"/>
            <a:ext cx="2396837" cy="28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70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4511"/>
            <a:ext cx="7391399" cy="4497689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“Pray a blessing for the people they are sent to.”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 Pray for peace – SHALOM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 How to start loving your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b="1" dirty="0" smtClean="0"/>
              <a:t>neighbor – pray the peace </a:t>
            </a:r>
          </a:p>
          <a:p>
            <a:pPr marL="6858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 smtClean="0"/>
              <a:t>of God for them.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preparing                            the way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Jesus.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9"/>
          <a:stretch/>
        </p:blipFill>
        <p:spPr>
          <a:xfrm>
            <a:off x="5791200" y="3429000"/>
            <a:ext cx="269124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3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“Two By Two”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199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/>
              <a:t> Luke 10:25-37 – the                 Good Samaritan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/>
              <a:t> “Are You Busier Than           Jesus?”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in some MARGINS – time that God can use to help us love people better.</a:t>
            </a:r>
          </a:p>
          <a:p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8"/>
          <a:stretch/>
        </p:blipFill>
        <p:spPr>
          <a:xfrm>
            <a:off x="5638800" y="1087582"/>
            <a:ext cx="2819400" cy="24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24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4511"/>
            <a:ext cx="7315199" cy="4497689"/>
          </a:xfrm>
        </p:spPr>
        <p:txBody>
          <a:bodyPr>
            <a:normAutofit lnSpcReduction="10000"/>
          </a:bodyPr>
          <a:lstStyle/>
          <a:p>
            <a:pPr marL="68580" indent="0" algn="ctr">
              <a:spcAft>
                <a:spcPts val="1200"/>
              </a:spcAft>
              <a:buNone/>
            </a:pP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encourages fellowship – eating and drinking with these people as you go.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 Have you shared food                           with a neighbor?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 We tend to stay within our                walls and behind our doors.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“Jesus is the same yesterday, today, and forever”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(Hebrews 13:8)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85655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62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41" y="1674511"/>
            <a:ext cx="6777317" cy="4497689"/>
          </a:xfrm>
        </p:spPr>
        <p:txBody>
          <a:bodyPr>
            <a:normAutofit lnSpcReduction="10000"/>
          </a:bodyPr>
          <a:lstStyle/>
          <a:p>
            <a:pPr marL="68580" indent="0" algn="ctr">
              <a:spcAft>
                <a:spcPts val="1200"/>
              </a:spcAft>
              <a:buNone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tells them to heal the sick.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Can’t do that!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Help people with their                              needs.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It might be any number                              of things we can do to                          meet a need.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healing to a hurting soul - and prepare the way for Jesus to come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28887"/>
            <a:ext cx="3197226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97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504726"/>
            <a:ext cx="7086599" cy="4667474"/>
          </a:xfrm>
        </p:spPr>
        <p:txBody>
          <a:bodyPr>
            <a:normAutofit fontScale="92500"/>
          </a:bodyPr>
          <a:lstStyle/>
          <a:p>
            <a:pPr marL="68580" indent="0" algn="ctr">
              <a:spcAft>
                <a:spcPts val="1200"/>
              </a:spcAft>
              <a:buNone/>
            </a:pP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 message to people – we have a Kingdom gospel to proclaim.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Jesus did not start the church to be a social services agency.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 We have a message to take – a gospel to preach.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 . . . say to them, “The Kingdom of God has come near to you.”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We’re from the Church of Christ” or “I do this in the name of Jesus”</a:t>
            </a:r>
            <a:endParaRPr lang="en-US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968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199" cy="4648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/>
              <a:t> Prayer – fellowship – healing/meeting needs.</a:t>
            </a:r>
          </a:p>
          <a:p>
            <a:pPr>
              <a:spcBef>
                <a:spcPts val="0"/>
              </a:spcBef>
            </a:pPr>
            <a:r>
              <a:rPr lang="en-US" sz="3200" b="1" dirty="0" smtClean="0"/>
              <a:t> Delivering the message                         of Jesus.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/>
              <a:t> Steps Jesus taught in preparing the way for Him to meet your neighbor.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time we got back to the first century way of doing things!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23924"/>
            <a:ext cx="1828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42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914400"/>
            <a:ext cx="80010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23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1540"/>
            <a:ext cx="7620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“Two By Two”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4511"/>
            <a:ext cx="7772400" cy="449768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 Luke 10:1-12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 The Lord sends out a big group of disciples – 72 of them!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 He sends them out 2 by 2.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 (Jesus is always sending people out)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 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say: “I will follow you wherever you go!”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4579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4511"/>
            <a:ext cx="7315199" cy="4526263"/>
          </a:xfrm>
        </p:spPr>
        <p:txBody>
          <a:bodyPr/>
          <a:lstStyle/>
          <a:p>
            <a:r>
              <a:rPr lang="en-US" sz="3200" b="1" dirty="0" smtClean="0"/>
              <a:t> “I will follow Jesus to Heaven”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514600"/>
            <a:ext cx="650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18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572000"/>
          </a:xfrm>
        </p:spPr>
        <p:txBody>
          <a:bodyPr>
            <a:normAutofit fontScale="92500" lnSpcReduction="20000"/>
          </a:bodyPr>
          <a:lstStyle/>
          <a:p>
            <a:pPr marL="68580" indent="0" algn="ctr">
              <a:spcAft>
                <a:spcPts val="1200"/>
              </a:spcAft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10:1-12</a:t>
            </a:r>
          </a:p>
          <a:p>
            <a:pPr marL="68580" indent="0" algn="ctr">
              <a:spcAft>
                <a:spcPts val="600"/>
              </a:spcAft>
              <a:buNone/>
            </a:pPr>
            <a:r>
              <a:rPr lang="en-US" b="1" i="1" baseline="30000" dirty="0"/>
              <a:t>1</a:t>
            </a:r>
            <a:r>
              <a:rPr lang="en-US" b="1" i="1" dirty="0"/>
              <a:t>After this the Lord appointed seventy-two others and sent them on ahead of him, two by two, into every town and place where he himself was about to go. </a:t>
            </a:r>
          </a:p>
          <a:p>
            <a:pPr marL="68580" indent="0" algn="ctr">
              <a:spcAft>
                <a:spcPts val="600"/>
              </a:spcAft>
              <a:buNone/>
            </a:pPr>
            <a:r>
              <a:rPr lang="en-US" b="1" i="1" baseline="30000" dirty="0"/>
              <a:t>2 </a:t>
            </a:r>
            <a:r>
              <a:rPr lang="en-US" b="1" i="1" dirty="0"/>
              <a:t>And he said to them, “The harvest is plentiful, but the laborers are few. Therefore pray earnestly to the Lord of the harvest to send out laborers into his harvest. </a:t>
            </a:r>
          </a:p>
          <a:p>
            <a:pPr marL="68580" indent="0" algn="ctr">
              <a:spcAft>
                <a:spcPts val="600"/>
              </a:spcAft>
              <a:buNone/>
            </a:pPr>
            <a:r>
              <a:rPr lang="en-US" b="1" i="1" baseline="30000" dirty="0"/>
              <a:t>3 </a:t>
            </a:r>
            <a:r>
              <a:rPr lang="en-US" b="1" i="1" dirty="0"/>
              <a:t>Go your way; behold, I am sending you out as lambs in the midst of wolves. </a:t>
            </a:r>
          </a:p>
          <a:p>
            <a:pPr marL="68580" indent="0" algn="ctr">
              <a:spcAft>
                <a:spcPts val="600"/>
              </a:spcAft>
              <a:buNone/>
            </a:pPr>
            <a:r>
              <a:rPr lang="en-US" b="1" i="1" baseline="30000" dirty="0"/>
              <a:t>4 </a:t>
            </a:r>
            <a:r>
              <a:rPr lang="en-US" b="1" i="1" dirty="0"/>
              <a:t>Carry no moneybag, no knapsack, no sandals, and greet no one on the road. </a:t>
            </a:r>
          </a:p>
          <a:p>
            <a:pPr marL="6858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7413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199" cy="4667474"/>
          </a:xfrm>
        </p:spPr>
        <p:txBody>
          <a:bodyPr>
            <a:normAutofit lnSpcReduction="10000"/>
          </a:bodyPr>
          <a:lstStyle/>
          <a:p>
            <a:pPr marL="68580" indent="0" algn="ctr">
              <a:spcAft>
                <a:spcPts val="1200"/>
              </a:spcAft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Luke 10:1-12</a:t>
            </a:r>
          </a:p>
          <a:p>
            <a:pPr marL="68580" indent="0" algn="ctr">
              <a:spcAft>
                <a:spcPts val="600"/>
              </a:spcAft>
              <a:buNone/>
            </a:pPr>
            <a:r>
              <a:rPr lang="en-US" b="1" i="1" baseline="30000" dirty="0"/>
              <a:t>5 </a:t>
            </a:r>
            <a:r>
              <a:rPr lang="en-US" b="1" i="1" dirty="0"/>
              <a:t>Whatever house you enter, first say, ‘Peace be to this house!’ </a:t>
            </a:r>
          </a:p>
          <a:p>
            <a:pPr marL="68580" indent="0" algn="ctr">
              <a:spcAft>
                <a:spcPts val="600"/>
              </a:spcAft>
              <a:buNone/>
            </a:pPr>
            <a:r>
              <a:rPr lang="en-US" b="1" i="1" baseline="30000" dirty="0"/>
              <a:t>6 </a:t>
            </a:r>
            <a:r>
              <a:rPr lang="en-US" b="1" i="1" dirty="0"/>
              <a:t>And if a son of peace is there, your peace will rest upon him. But if not, it will return to you.</a:t>
            </a:r>
          </a:p>
          <a:p>
            <a:pPr marL="68580" indent="0" algn="ctr">
              <a:spcAft>
                <a:spcPts val="600"/>
              </a:spcAft>
              <a:buNone/>
            </a:pPr>
            <a:r>
              <a:rPr lang="en-US" b="1" i="1" baseline="30000" dirty="0"/>
              <a:t>7 </a:t>
            </a:r>
            <a:r>
              <a:rPr lang="en-US" b="1" i="1" dirty="0"/>
              <a:t>And remain in the same house, eating and drinking what they provide, for the laborer deserves his wages. Do not go from house to house.</a:t>
            </a:r>
          </a:p>
          <a:p>
            <a:pPr marL="68580" indent="0" algn="ctr">
              <a:spcAft>
                <a:spcPts val="600"/>
              </a:spcAft>
              <a:buNone/>
            </a:pPr>
            <a:r>
              <a:rPr lang="en-US" b="1" i="1" baseline="30000" dirty="0"/>
              <a:t>8 </a:t>
            </a:r>
            <a:r>
              <a:rPr lang="en-US" b="1" i="1" dirty="0"/>
              <a:t>Whenever you enter a town and they receive you, eat what is set before you.</a:t>
            </a:r>
            <a:r>
              <a:rPr lang="en-US" b="1" dirty="0"/>
              <a:t> </a:t>
            </a:r>
          </a:p>
          <a:p>
            <a:pPr marL="6858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971282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199" cy="4495800"/>
          </a:xfrm>
        </p:spPr>
        <p:txBody>
          <a:bodyPr>
            <a:normAutofit lnSpcReduction="10000"/>
          </a:bodyPr>
          <a:lstStyle/>
          <a:p>
            <a:pPr marL="68580" indent="0" algn="ctr">
              <a:spcAft>
                <a:spcPts val="600"/>
              </a:spcAft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Luke 10:1-12</a:t>
            </a:r>
          </a:p>
          <a:p>
            <a:pPr marL="68580" indent="0" algn="ctr">
              <a:spcAft>
                <a:spcPts val="600"/>
              </a:spcAft>
              <a:buNone/>
            </a:pPr>
            <a:r>
              <a:rPr lang="en-US" b="1" i="1" baseline="30000" dirty="0"/>
              <a:t>9 </a:t>
            </a:r>
            <a:r>
              <a:rPr lang="en-US" b="1" i="1" dirty="0"/>
              <a:t>Heal the sick in it and say to them, ‘The kingdom of God has come near to you.’ </a:t>
            </a:r>
          </a:p>
          <a:p>
            <a:pPr marL="68580" indent="0" algn="ctr">
              <a:spcAft>
                <a:spcPts val="600"/>
              </a:spcAft>
              <a:buNone/>
            </a:pPr>
            <a:r>
              <a:rPr lang="en-US" b="1" i="1" baseline="30000" dirty="0"/>
              <a:t>10 </a:t>
            </a:r>
            <a:r>
              <a:rPr lang="en-US" b="1" i="1" dirty="0"/>
              <a:t>But whenever you enter a town and they do not receive you, go into its streets and say, </a:t>
            </a:r>
          </a:p>
          <a:p>
            <a:pPr marL="68580" indent="0" algn="ctr">
              <a:spcAft>
                <a:spcPts val="600"/>
              </a:spcAft>
              <a:buNone/>
            </a:pPr>
            <a:r>
              <a:rPr lang="en-US" b="1" i="1" baseline="30000" dirty="0"/>
              <a:t>11 </a:t>
            </a:r>
            <a:r>
              <a:rPr lang="en-US" b="1" i="1" dirty="0"/>
              <a:t>‘Even the dust of your town that clings to our feet we wipe off against you. Nevertheless know this, that the kingdom of God has come near.’ </a:t>
            </a:r>
          </a:p>
          <a:p>
            <a:pPr marL="68580" indent="0" algn="ctr">
              <a:spcAft>
                <a:spcPts val="600"/>
              </a:spcAft>
              <a:buNone/>
            </a:pPr>
            <a:r>
              <a:rPr lang="en-US" b="1" i="1" baseline="30000" dirty="0"/>
              <a:t>12 </a:t>
            </a:r>
            <a:r>
              <a:rPr lang="en-US" b="1" i="1" dirty="0"/>
              <a:t>I tell you, it will be more bearable on that day for Sodom than for that town.</a:t>
            </a:r>
          </a:p>
          <a:p>
            <a:pPr marL="68580" indent="0" algn="ctr">
              <a:spcAft>
                <a:spcPts val="60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1282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4511"/>
            <a:ext cx="7620000" cy="449768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 That passage seems like a foreign world to us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 American Restoration Movement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 Scott – Stone – Campbell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 Primary mode of outreach = public meetings or gatherings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 People were called on to               respond to the “Good News”                    – Jesus and the Cross!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495800"/>
            <a:ext cx="2105025" cy="20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78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“Two By Two”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199" cy="464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No criticism of that heritage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“There’s going to be preaching here”</a:t>
            </a:r>
          </a:p>
          <a:p>
            <a:pPr marL="68580" indent="0">
              <a:buNone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50" y="2971800"/>
            <a:ext cx="727099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91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518</TotalTime>
  <Words>831</Words>
  <Application>Microsoft Office PowerPoint</Application>
  <PresentationFormat>On-screen Show (4:3)</PresentationFormat>
  <Paragraphs>111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Austin</vt:lpstr>
      <vt:lpstr>“TWO BY TWO”</vt:lpstr>
      <vt:lpstr>“Two By Two”</vt:lpstr>
      <vt:lpstr>“Two By Two”</vt:lpstr>
      <vt:lpstr>“Two By Two”</vt:lpstr>
      <vt:lpstr>“Two By Two”</vt:lpstr>
      <vt:lpstr>“Two By Two”</vt:lpstr>
      <vt:lpstr>“Two By Two”</vt:lpstr>
      <vt:lpstr>“Two By Two”</vt:lpstr>
      <vt:lpstr>“Two By Two”</vt:lpstr>
      <vt:lpstr>“Two By Two”</vt:lpstr>
      <vt:lpstr>“Two By Two”</vt:lpstr>
      <vt:lpstr>“Two By Two”</vt:lpstr>
      <vt:lpstr>“Two By Two”</vt:lpstr>
      <vt:lpstr>“Two By Two”</vt:lpstr>
      <vt:lpstr>“Two By Two”</vt:lpstr>
      <vt:lpstr>“Two By Two”</vt:lpstr>
      <vt:lpstr>“Two By Two”</vt:lpstr>
      <vt:lpstr>“Two By Two”</vt:lpstr>
      <vt:lpstr>“Two By Two”</vt:lpstr>
      <vt:lpstr>“Two By Two”</vt:lpstr>
      <vt:lpstr>“Two By Two”</vt:lpstr>
      <vt:lpstr>“Two By Two”</vt:lpstr>
      <vt:lpstr>“Two By Two”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Eckhart</dc:creator>
  <cp:lastModifiedBy>John Eckhart</cp:lastModifiedBy>
  <cp:revision>84</cp:revision>
  <cp:lastPrinted>2016-03-13T00:34:08Z</cp:lastPrinted>
  <dcterms:created xsi:type="dcterms:W3CDTF">2016-03-12T00:22:11Z</dcterms:created>
  <dcterms:modified xsi:type="dcterms:W3CDTF">2016-03-13T01:49:53Z</dcterms:modified>
</cp:coreProperties>
</file>