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8" r:id="rId15"/>
    <p:sldId id="268" r:id="rId16"/>
    <p:sldId id="269" r:id="rId17"/>
    <p:sldId id="270" r:id="rId18"/>
    <p:sldId id="279" r:id="rId19"/>
    <p:sldId id="271" r:id="rId20"/>
    <p:sldId id="273" r:id="rId21"/>
    <p:sldId id="274" r:id="rId22"/>
    <p:sldId id="275" r:id="rId23"/>
    <p:sldId id="276" r:id="rId2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BC39C0F-2262-49BE-B092-FD917ACF4E4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F381B14-C0D6-45C2-8F78-F776B569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6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89A3-7578-4FAE-B5FF-38EC9DA78D0E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7AB9-023E-4008-A5DC-BEBA05B8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066800"/>
            <a:ext cx="90853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82025"/>
            <a:ext cx="7727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#1 – you need to know where you are going;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638800"/>
            <a:ext cx="67831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#2 – you need to know what to expect </a:t>
            </a: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when you get there;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7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2239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51114"/>
            <a:ext cx="8639473" cy="41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29" y="4419600"/>
            <a:ext cx="8639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 Black" panose="02070A03080606020203" pitchFamily="18" charset="0"/>
              </a:rPr>
              <a:t>Peter</a:t>
            </a:r>
            <a:r>
              <a:rPr lang="en-US" dirty="0">
                <a:latin typeface="Bodoni MT Black" panose="02070A03080606020203" pitchFamily="18" charset="0"/>
              </a:rPr>
              <a:t>, an apostle of Jesus Christ,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To those who are elect </a:t>
            </a:r>
            <a:r>
              <a:rPr lang="en-US" sz="2000" dirty="0">
                <a:latin typeface="Bodoni MT Black" panose="02070A03080606020203" pitchFamily="18" charset="0"/>
              </a:rPr>
              <a:t>exiles of the Dispersion in Pontus, Galatia, Cappadocia, Asia, and Bithynia, </a:t>
            </a:r>
            <a:r>
              <a:rPr lang="en-US" sz="2000" dirty="0" smtClean="0">
                <a:latin typeface="Bodoni MT Black" panose="02070A03080606020203" pitchFamily="18" charset="0"/>
              </a:rPr>
              <a:t>according </a:t>
            </a:r>
            <a:r>
              <a:rPr lang="en-US" sz="2000" dirty="0">
                <a:latin typeface="Bodoni MT Black" panose="02070A03080606020203" pitchFamily="18" charset="0"/>
              </a:rPr>
              <a:t>to the foreknowledge of God the Father, in the sanctification of the Spirit, for obedience to Jesus Christ and for sprinkling with his blood:</a:t>
            </a:r>
          </a:p>
          <a:p>
            <a:pPr algn="ctr"/>
            <a:r>
              <a:rPr lang="en-US" sz="2000" dirty="0">
                <a:latin typeface="Bodoni MT Black" panose="02070A03080606020203" pitchFamily="18" charset="0"/>
              </a:rPr>
              <a:t>May grace and peace be multiplied to you.</a:t>
            </a:r>
          </a:p>
        </p:txBody>
      </p:sp>
    </p:spTree>
    <p:extLst>
      <p:ext uri="{BB962C8B-B14F-4D97-AF65-F5344CB8AC3E}">
        <p14:creationId xmlns:p14="http://schemas.microsoft.com/office/powerpoint/2010/main" val="29257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873" y="2044005"/>
            <a:ext cx="75761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“chosen ones”</a:t>
            </a:r>
            <a:endParaRPr lang="en-US" sz="8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4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51114"/>
            <a:ext cx="8639473" cy="41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29" y="4419600"/>
            <a:ext cx="8639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 Black" panose="02070A03080606020203" pitchFamily="18" charset="0"/>
              </a:rPr>
              <a:t>Peter</a:t>
            </a:r>
            <a:r>
              <a:rPr lang="en-US" dirty="0">
                <a:latin typeface="Bodoni MT Black" panose="02070A03080606020203" pitchFamily="18" charset="0"/>
              </a:rPr>
              <a:t>, an apostle of Jesus Christ,</a:t>
            </a:r>
          </a:p>
          <a:p>
            <a:pPr algn="ctr"/>
            <a:r>
              <a:rPr lang="en-US" sz="2000" b="1" dirty="0">
                <a:latin typeface="Bodoni MT Black" panose="02070A03080606020203" pitchFamily="18" charset="0"/>
              </a:rPr>
              <a:t>To those who are elect </a:t>
            </a:r>
            <a:r>
              <a:rPr lang="en-US" sz="2000" dirty="0">
                <a:latin typeface="Bodoni MT Black" panose="02070A03080606020203" pitchFamily="18" charset="0"/>
              </a:rPr>
              <a:t>exiles of the Dispersion in Pontus, Galatia, Cappadocia, Asia, and Bithynia, </a:t>
            </a:r>
            <a:r>
              <a:rPr lang="en-US" sz="2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according </a:t>
            </a:r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to the foreknowledge of God the Father</a:t>
            </a:r>
            <a:r>
              <a:rPr lang="en-US" sz="2000" dirty="0">
                <a:latin typeface="Bodoni MT Black" panose="02070A03080606020203" pitchFamily="18" charset="0"/>
              </a:rPr>
              <a:t>, in the sanctification of the Spirit, for obedience to Jesus Christ and for sprinkling with his blood:</a:t>
            </a:r>
          </a:p>
          <a:p>
            <a:pPr algn="ctr"/>
            <a:r>
              <a:rPr lang="en-US" sz="2000" dirty="0">
                <a:latin typeface="Bodoni MT Black" panose="02070A03080606020203" pitchFamily="18" charset="0"/>
              </a:rPr>
              <a:t>May grace and peace be multiplied to you.</a:t>
            </a:r>
          </a:p>
        </p:txBody>
      </p:sp>
    </p:spTree>
    <p:extLst>
      <p:ext uri="{BB962C8B-B14F-4D97-AF65-F5344CB8AC3E}">
        <p14:creationId xmlns:p14="http://schemas.microsoft.com/office/powerpoint/2010/main" val="31278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7122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51114"/>
            <a:ext cx="8639473" cy="41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29" y="4419600"/>
            <a:ext cx="8639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 Black" panose="02070A03080606020203" pitchFamily="18" charset="0"/>
              </a:rPr>
              <a:t>Peter</a:t>
            </a:r>
            <a:r>
              <a:rPr lang="en-US" dirty="0">
                <a:latin typeface="Bodoni MT Black" panose="02070A03080606020203" pitchFamily="18" charset="0"/>
              </a:rPr>
              <a:t>, an apostle of Jesus Christ,</a:t>
            </a:r>
          </a:p>
          <a:p>
            <a:pPr algn="ctr"/>
            <a:r>
              <a:rPr lang="en-US" sz="2000" b="1" dirty="0">
                <a:latin typeface="Bodoni MT Black" panose="02070A03080606020203" pitchFamily="18" charset="0"/>
              </a:rPr>
              <a:t>To those who are elect </a:t>
            </a:r>
            <a:r>
              <a:rPr lang="en-US" sz="2000" dirty="0">
                <a:latin typeface="Bodoni MT Black" panose="02070A03080606020203" pitchFamily="18" charset="0"/>
              </a:rPr>
              <a:t>exiles of the Dispersion in Pontus, Galatia, Cappadocia, Asia, and Bithynia, </a:t>
            </a:r>
            <a:r>
              <a:rPr lang="en-US" sz="2000" dirty="0" smtClean="0">
                <a:latin typeface="Bodoni MT Black" panose="02070A03080606020203" pitchFamily="18" charset="0"/>
              </a:rPr>
              <a:t>according </a:t>
            </a:r>
            <a:r>
              <a:rPr lang="en-US" sz="2000" dirty="0">
                <a:latin typeface="Bodoni MT Black" panose="02070A03080606020203" pitchFamily="18" charset="0"/>
              </a:rPr>
              <a:t>to the foreknowledge of God the Father, </a:t>
            </a:r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in the sanctification of the Spirit</a:t>
            </a:r>
            <a:r>
              <a:rPr lang="en-US" sz="2000" dirty="0">
                <a:latin typeface="Bodoni MT Black" panose="02070A03080606020203" pitchFamily="18" charset="0"/>
              </a:rPr>
              <a:t>, for obedience to Jesus Christ and for sprinkling with his blood:</a:t>
            </a:r>
          </a:p>
          <a:p>
            <a:pPr algn="ctr"/>
            <a:r>
              <a:rPr lang="en-US" sz="2000" dirty="0">
                <a:latin typeface="Bodoni MT Black" panose="02070A03080606020203" pitchFamily="18" charset="0"/>
              </a:rPr>
              <a:t>May grace and peace be multiplied to you.</a:t>
            </a:r>
          </a:p>
        </p:txBody>
      </p:sp>
    </p:spTree>
    <p:extLst>
      <p:ext uri="{BB962C8B-B14F-4D97-AF65-F5344CB8AC3E}">
        <p14:creationId xmlns:p14="http://schemas.microsoft.com/office/powerpoint/2010/main" val="8329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0979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1652" y="1371600"/>
            <a:ext cx="61494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MT Black" panose="02070A03080606020203" pitchFamily="18" charset="0"/>
              </a:rPr>
              <a:t>“being holy”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51114"/>
            <a:ext cx="8639473" cy="41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29" y="4419600"/>
            <a:ext cx="86394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 Black" panose="02070A03080606020203" pitchFamily="18" charset="0"/>
              </a:rPr>
              <a:t>Peter</a:t>
            </a:r>
            <a:r>
              <a:rPr lang="en-US" dirty="0">
                <a:latin typeface="Bodoni MT Black" panose="02070A03080606020203" pitchFamily="18" charset="0"/>
              </a:rPr>
              <a:t>, an apostle of Jesus Christ,</a:t>
            </a:r>
          </a:p>
          <a:p>
            <a:pPr algn="ctr"/>
            <a:r>
              <a:rPr lang="en-US" sz="2000" b="1" dirty="0">
                <a:latin typeface="Bodoni MT Black" panose="02070A03080606020203" pitchFamily="18" charset="0"/>
              </a:rPr>
              <a:t>To those who are elect </a:t>
            </a:r>
            <a:r>
              <a:rPr lang="en-US" sz="2000" dirty="0">
                <a:latin typeface="Bodoni MT Black" panose="02070A03080606020203" pitchFamily="18" charset="0"/>
              </a:rPr>
              <a:t>exiles of the Dispersion in Pontus, Galatia, Cappadocia, Asia, and Bithynia, </a:t>
            </a:r>
            <a:r>
              <a:rPr lang="en-US" sz="2000" dirty="0" smtClean="0">
                <a:latin typeface="Bodoni MT Black" panose="02070A03080606020203" pitchFamily="18" charset="0"/>
              </a:rPr>
              <a:t>according </a:t>
            </a:r>
            <a:r>
              <a:rPr lang="en-US" sz="2000" dirty="0">
                <a:latin typeface="Bodoni MT Black" panose="02070A03080606020203" pitchFamily="18" charset="0"/>
              </a:rPr>
              <a:t>to the foreknowledge of God the Father, in the sanctification of the Spirit, </a:t>
            </a:r>
            <a:r>
              <a:rPr lang="en-US" sz="2000" dirty="0">
                <a:solidFill>
                  <a:srgbClr val="FF0000"/>
                </a:solidFill>
                <a:latin typeface="Bodoni MT Black" panose="02070A03080606020203" pitchFamily="18" charset="0"/>
              </a:rPr>
              <a:t>for obedience to Jesus Christ and for sprinkling with his blood</a:t>
            </a:r>
            <a:r>
              <a:rPr lang="en-US" sz="2000" dirty="0">
                <a:latin typeface="Bodoni MT Black" panose="02070A03080606020203" pitchFamily="18" charset="0"/>
              </a:rPr>
              <a:t>:</a:t>
            </a:r>
          </a:p>
          <a:p>
            <a:pPr algn="ctr"/>
            <a:r>
              <a:rPr lang="en-US" sz="2000" dirty="0">
                <a:latin typeface="Bodoni MT Black" panose="02070A03080606020203" pitchFamily="18" charset="0"/>
              </a:rPr>
              <a:t>May grace and peace be multiplied to you.</a:t>
            </a:r>
          </a:p>
        </p:txBody>
      </p:sp>
    </p:spTree>
    <p:extLst>
      <p:ext uri="{BB962C8B-B14F-4D97-AF65-F5344CB8AC3E}">
        <p14:creationId xmlns:p14="http://schemas.microsoft.com/office/powerpoint/2010/main" val="9682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52400"/>
            <a:ext cx="887383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51114"/>
            <a:ext cx="8639473" cy="317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011" y="3581400"/>
            <a:ext cx="86394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doni MT Black" panose="02070A03080606020203" pitchFamily="18" charset="0"/>
              </a:rPr>
              <a:t>Peter</a:t>
            </a:r>
            <a:r>
              <a:rPr lang="en-US" sz="2000" dirty="0">
                <a:latin typeface="Bodoni MT Black" panose="02070A03080606020203" pitchFamily="18" charset="0"/>
              </a:rPr>
              <a:t>, an apostle of Jesus Christ,</a:t>
            </a:r>
          </a:p>
          <a:p>
            <a:pPr algn="ctr"/>
            <a:r>
              <a:rPr lang="en-US" sz="2400" b="1" dirty="0">
                <a:latin typeface="Bodoni MT Black" panose="02070A03080606020203" pitchFamily="18" charset="0"/>
              </a:rPr>
              <a:t>To those who are elect </a:t>
            </a:r>
            <a:r>
              <a:rPr lang="en-US" sz="2400" dirty="0">
                <a:latin typeface="Bodoni MT Black" panose="02070A03080606020203" pitchFamily="18" charset="0"/>
              </a:rPr>
              <a:t>exiles of the Dispersion in Pontus, Galatia, Cappadocia, Asia, and Bithynia, </a:t>
            </a:r>
            <a:r>
              <a:rPr lang="en-US" sz="2400" dirty="0" smtClean="0">
                <a:latin typeface="Bodoni MT Black" panose="02070A03080606020203" pitchFamily="18" charset="0"/>
              </a:rPr>
              <a:t>according </a:t>
            </a:r>
            <a:r>
              <a:rPr lang="en-US" sz="2400" dirty="0">
                <a:latin typeface="Bodoni MT Black" panose="02070A03080606020203" pitchFamily="18" charset="0"/>
              </a:rPr>
              <a:t>to the </a:t>
            </a:r>
            <a:r>
              <a:rPr lang="en-US" sz="2400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foreknowledge</a:t>
            </a:r>
            <a:r>
              <a:rPr lang="en-US" sz="2400" dirty="0">
                <a:latin typeface="Bodoni MT Black" panose="02070A03080606020203" pitchFamily="18" charset="0"/>
              </a:rPr>
              <a:t> of God the Father, in the </a:t>
            </a:r>
            <a:r>
              <a:rPr lang="en-US" sz="2400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sanctification</a:t>
            </a:r>
            <a:r>
              <a:rPr lang="en-US" sz="2400" dirty="0">
                <a:latin typeface="Bodoni MT Black" panose="02070A03080606020203" pitchFamily="18" charset="0"/>
              </a:rPr>
              <a:t> of the Spirit, for </a:t>
            </a:r>
            <a:r>
              <a:rPr lang="en-US" sz="2400" u="sng" dirty="0">
                <a:solidFill>
                  <a:srgbClr val="FF0000"/>
                </a:solidFill>
                <a:latin typeface="Bodoni MT Black" panose="02070A03080606020203" pitchFamily="18" charset="0"/>
              </a:rPr>
              <a:t>obedience</a:t>
            </a:r>
            <a:r>
              <a:rPr lang="en-US" sz="2400" dirty="0">
                <a:latin typeface="Bodoni MT Black" panose="02070A03080606020203" pitchFamily="18" charset="0"/>
              </a:rPr>
              <a:t> to Jesus Christ and for sprinkling with his blood:</a:t>
            </a:r>
          </a:p>
          <a:p>
            <a:pPr algn="ctr"/>
            <a:r>
              <a:rPr lang="en-US" sz="2400" dirty="0">
                <a:latin typeface="Bodoni MT Black" panose="02070A03080606020203" pitchFamily="18" charset="0"/>
              </a:rPr>
              <a:t>May grace and peace be multiplied to you.</a:t>
            </a:r>
          </a:p>
        </p:txBody>
      </p:sp>
    </p:spTree>
    <p:extLst>
      <p:ext uri="{BB962C8B-B14F-4D97-AF65-F5344CB8AC3E}">
        <p14:creationId xmlns:p14="http://schemas.microsoft.com/office/powerpoint/2010/main" val="420442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martdestinations.com/blog/wp-content/uploads/2011/08/Travel-Agent-Carto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28600"/>
            <a:ext cx="883920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170" y="2044005"/>
            <a:ext cx="83495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“The People of God”</a:t>
            </a:r>
            <a:endParaRPr lang="en-US" sz="6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0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047"/>
            <a:ext cx="8707639" cy="653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85496"/>
            <a:ext cx="7996518" cy="634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377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hn.WVHA\Desktop\people 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915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430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3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6477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“elect exiles of the dispersion”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“sojourners of the dispersion”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“strangers scattered throughout”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“strangers in the world scattered 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throughout”</a:t>
            </a:r>
          </a:p>
          <a:p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“aliens scattered throughout”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8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bible-history.com/maps/maps/asia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8"/>
          <a:stretch/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8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155"/>
            <a:ext cx="8880764" cy="48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2578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doni MT Black" panose="02070A03080606020203" pitchFamily="18" charset="0"/>
              </a:rPr>
              <a:t>know where you are going; and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Bodoni MT Black" panose="02070A03080606020203" pitchFamily="18" charset="0"/>
              </a:rPr>
              <a:t>know what to expect when you get there</a:t>
            </a:r>
            <a:endParaRPr lang="en-US" sz="28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67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37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64672" cy="664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162</Words>
  <Application>Microsoft Office PowerPoint</Application>
  <PresentationFormat>On-screen Show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Eckhart</dc:creator>
  <cp:lastModifiedBy>John Eckhart</cp:lastModifiedBy>
  <cp:revision>17</cp:revision>
  <cp:lastPrinted>2016-04-17T02:04:18Z</cp:lastPrinted>
  <dcterms:created xsi:type="dcterms:W3CDTF">2016-04-15T23:22:40Z</dcterms:created>
  <dcterms:modified xsi:type="dcterms:W3CDTF">2016-04-17T02:15:38Z</dcterms:modified>
</cp:coreProperties>
</file>