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78"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2" r:id="rId17"/>
    <p:sldId id="273" r:id="rId18"/>
    <p:sldId id="274" r:id="rId19"/>
    <p:sldId id="277" r:id="rId20"/>
    <p:sldId id="276" r:id="rId21"/>
    <p:sldId id="279" r:id="rId22"/>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69" d="100"/>
          <a:sy n="69" d="100"/>
        </p:scale>
        <p:origin x="-552"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8154"/>
          </a:xfrm>
          <a:prstGeom prst="rect">
            <a:avLst/>
          </a:prstGeom>
        </p:spPr>
        <p:txBody>
          <a:bodyPr vert="horz" lIns="93936" tIns="46968" rIns="93936" bIns="46968" rtlCol="0"/>
          <a:lstStyle>
            <a:lvl1pPr algn="r">
              <a:defRPr sz="1200"/>
            </a:lvl1pPr>
          </a:lstStyle>
          <a:p>
            <a:fld id="{D806A30F-885A-4109-B73A-CFE56AE8FBCB}" type="datetimeFigureOut">
              <a:rPr lang="en-US" smtClean="0"/>
              <a:t>5/7/2016</a:t>
            </a:fld>
            <a:endParaRPr lang="en-US"/>
          </a:p>
        </p:txBody>
      </p:sp>
      <p:sp>
        <p:nvSpPr>
          <p:cNvPr id="4" name="Footer Placeholder 3"/>
          <p:cNvSpPr>
            <a:spLocks noGrp="1"/>
          </p:cNvSpPr>
          <p:nvPr>
            <p:ph type="ftr" sz="quarter" idx="2"/>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6"/>
            <a:ext cx="3066733" cy="468154"/>
          </a:xfrm>
          <a:prstGeom prst="rect">
            <a:avLst/>
          </a:prstGeom>
        </p:spPr>
        <p:txBody>
          <a:bodyPr vert="horz" lIns="93936" tIns="46968" rIns="93936" bIns="46968" rtlCol="0" anchor="b"/>
          <a:lstStyle>
            <a:lvl1pPr algn="r">
              <a:defRPr sz="1200"/>
            </a:lvl1pPr>
          </a:lstStyle>
          <a:p>
            <a:fld id="{0429460F-2AA6-4E65-AAB3-2E5315942643}" type="slidenum">
              <a:rPr lang="en-US" smtClean="0"/>
              <a:t>‹#›</a:t>
            </a:fld>
            <a:endParaRPr lang="en-US"/>
          </a:p>
        </p:txBody>
      </p:sp>
    </p:spTree>
    <p:extLst>
      <p:ext uri="{BB962C8B-B14F-4D97-AF65-F5344CB8AC3E}">
        <p14:creationId xmlns:p14="http://schemas.microsoft.com/office/powerpoint/2010/main" val="26183554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8154"/>
          </a:xfrm>
          <a:prstGeom prst="rect">
            <a:avLst/>
          </a:prstGeom>
        </p:spPr>
        <p:txBody>
          <a:bodyPr vert="horz" lIns="93936" tIns="46968" rIns="93936" bIns="46968" rtlCol="0"/>
          <a:lstStyle>
            <a:lvl1pPr algn="r">
              <a:defRPr sz="1200"/>
            </a:lvl1pPr>
          </a:lstStyle>
          <a:p>
            <a:fld id="{C0E1C8C7-F8D8-499F-94FD-20F82F204D55}" type="datetimeFigureOut">
              <a:rPr lang="en-US" smtClean="0"/>
              <a:t>5/7/2016</a:t>
            </a:fld>
            <a:endParaRPr lang="en-US"/>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a:defRPr sz="1200"/>
            </a:lvl1pPr>
          </a:lstStyle>
          <a:p>
            <a:fld id="{6079E1FE-28C3-4656-B014-E900F6AE7FC2}" type="slidenum">
              <a:rPr lang="en-US" smtClean="0"/>
              <a:t>‹#›</a:t>
            </a:fld>
            <a:endParaRPr lang="en-US"/>
          </a:p>
        </p:txBody>
      </p:sp>
    </p:spTree>
    <p:extLst>
      <p:ext uri="{BB962C8B-B14F-4D97-AF65-F5344CB8AC3E}">
        <p14:creationId xmlns:p14="http://schemas.microsoft.com/office/powerpoint/2010/main" val="1804645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79E1FE-28C3-4656-B014-E900F6AE7FC2}" type="slidenum">
              <a:rPr lang="en-US" smtClean="0"/>
              <a:t>3</a:t>
            </a:fld>
            <a:endParaRPr lang="en-US"/>
          </a:p>
        </p:txBody>
      </p:sp>
    </p:spTree>
    <p:extLst>
      <p:ext uri="{BB962C8B-B14F-4D97-AF65-F5344CB8AC3E}">
        <p14:creationId xmlns:p14="http://schemas.microsoft.com/office/powerpoint/2010/main" val="2002315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79E1FE-28C3-4656-B014-E900F6AE7FC2}" type="slidenum">
              <a:rPr lang="en-US" smtClean="0"/>
              <a:t>11</a:t>
            </a:fld>
            <a:endParaRPr lang="en-US"/>
          </a:p>
        </p:txBody>
      </p:sp>
    </p:spTree>
    <p:extLst>
      <p:ext uri="{BB962C8B-B14F-4D97-AF65-F5344CB8AC3E}">
        <p14:creationId xmlns:p14="http://schemas.microsoft.com/office/powerpoint/2010/main" val="211129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79E1FE-28C3-4656-B014-E900F6AE7FC2}" type="slidenum">
              <a:rPr lang="en-US" smtClean="0"/>
              <a:t>17</a:t>
            </a:fld>
            <a:endParaRPr lang="en-US"/>
          </a:p>
        </p:txBody>
      </p:sp>
    </p:spTree>
    <p:extLst>
      <p:ext uri="{BB962C8B-B14F-4D97-AF65-F5344CB8AC3E}">
        <p14:creationId xmlns:p14="http://schemas.microsoft.com/office/powerpoint/2010/main" val="3711166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79E1FE-28C3-4656-B014-E900F6AE7FC2}" type="slidenum">
              <a:rPr lang="en-US" smtClean="0"/>
              <a:t>18</a:t>
            </a:fld>
            <a:endParaRPr lang="en-US"/>
          </a:p>
        </p:txBody>
      </p:sp>
    </p:spTree>
    <p:extLst>
      <p:ext uri="{BB962C8B-B14F-4D97-AF65-F5344CB8AC3E}">
        <p14:creationId xmlns:p14="http://schemas.microsoft.com/office/powerpoint/2010/main" val="2011300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79E1FE-28C3-4656-B014-E900F6AE7FC2}" type="slidenum">
              <a:rPr lang="en-US" smtClean="0"/>
              <a:t>19</a:t>
            </a:fld>
            <a:endParaRPr lang="en-US"/>
          </a:p>
        </p:txBody>
      </p:sp>
    </p:spTree>
    <p:extLst>
      <p:ext uri="{BB962C8B-B14F-4D97-AF65-F5344CB8AC3E}">
        <p14:creationId xmlns:p14="http://schemas.microsoft.com/office/powerpoint/2010/main" val="4234240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3EAAD0-137C-458F-A39A-0AD2D0588E00}" type="datetimeFigureOut">
              <a:rPr lang="en-US" smtClean="0"/>
              <a:t>5/7/2016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C8FD8A-5E50-400F-B51E-C5247BE62EBB}" type="slidenum">
              <a:rPr lang="en-US" smtClean="0"/>
              <a:t>‹#›</a:t>
            </a:fld>
            <a:endParaRPr lang="en-US"/>
          </a:p>
        </p:txBody>
      </p:sp>
    </p:spTree>
    <p:extLst>
      <p:ext uri="{BB962C8B-B14F-4D97-AF65-F5344CB8AC3E}">
        <p14:creationId xmlns:p14="http://schemas.microsoft.com/office/powerpoint/2010/main" val="3133999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3EAAD0-137C-458F-A39A-0AD2D0588E00}" type="datetimeFigureOut">
              <a:rPr lang="en-US" smtClean="0"/>
              <a:t>5/7/2016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C8FD8A-5E50-400F-B51E-C5247BE62EBB}" type="slidenum">
              <a:rPr lang="en-US" smtClean="0"/>
              <a:t>‹#›</a:t>
            </a:fld>
            <a:endParaRPr lang="en-US"/>
          </a:p>
        </p:txBody>
      </p:sp>
    </p:spTree>
    <p:extLst>
      <p:ext uri="{BB962C8B-B14F-4D97-AF65-F5344CB8AC3E}">
        <p14:creationId xmlns:p14="http://schemas.microsoft.com/office/powerpoint/2010/main" val="3063638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3EAAD0-137C-458F-A39A-0AD2D0588E00}" type="datetimeFigureOut">
              <a:rPr lang="en-US" smtClean="0"/>
              <a:t>5/7/2016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C8FD8A-5E50-400F-B51E-C5247BE62EBB}" type="slidenum">
              <a:rPr lang="en-US" smtClean="0"/>
              <a:t>‹#›</a:t>
            </a:fld>
            <a:endParaRPr lang="en-US"/>
          </a:p>
        </p:txBody>
      </p:sp>
    </p:spTree>
    <p:extLst>
      <p:ext uri="{BB962C8B-B14F-4D97-AF65-F5344CB8AC3E}">
        <p14:creationId xmlns:p14="http://schemas.microsoft.com/office/powerpoint/2010/main" val="1431145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3EAAD0-137C-458F-A39A-0AD2D0588E00}" type="datetimeFigureOut">
              <a:rPr lang="en-US" smtClean="0"/>
              <a:t>5/7/2016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C8FD8A-5E50-400F-B51E-C5247BE62EBB}" type="slidenum">
              <a:rPr lang="en-US" smtClean="0"/>
              <a:t>‹#›</a:t>
            </a:fld>
            <a:endParaRPr lang="en-US"/>
          </a:p>
        </p:txBody>
      </p:sp>
    </p:spTree>
    <p:extLst>
      <p:ext uri="{BB962C8B-B14F-4D97-AF65-F5344CB8AC3E}">
        <p14:creationId xmlns:p14="http://schemas.microsoft.com/office/powerpoint/2010/main" val="4119517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3EAAD0-137C-458F-A39A-0AD2D0588E00}" type="datetimeFigureOut">
              <a:rPr lang="en-US" smtClean="0"/>
              <a:t>5/7/2016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C8FD8A-5E50-400F-B51E-C5247BE62EBB}" type="slidenum">
              <a:rPr lang="en-US" smtClean="0"/>
              <a:t>‹#›</a:t>
            </a:fld>
            <a:endParaRPr lang="en-US"/>
          </a:p>
        </p:txBody>
      </p:sp>
    </p:spTree>
    <p:extLst>
      <p:ext uri="{BB962C8B-B14F-4D97-AF65-F5344CB8AC3E}">
        <p14:creationId xmlns:p14="http://schemas.microsoft.com/office/powerpoint/2010/main" val="2541421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3EAAD0-137C-458F-A39A-0AD2D0588E00}" type="datetimeFigureOut">
              <a:rPr lang="en-US" smtClean="0"/>
              <a:t>5/7/2016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C8FD8A-5E50-400F-B51E-C5247BE62EBB}" type="slidenum">
              <a:rPr lang="en-US" smtClean="0"/>
              <a:t>‹#›</a:t>
            </a:fld>
            <a:endParaRPr lang="en-US"/>
          </a:p>
        </p:txBody>
      </p:sp>
    </p:spTree>
    <p:extLst>
      <p:ext uri="{BB962C8B-B14F-4D97-AF65-F5344CB8AC3E}">
        <p14:creationId xmlns:p14="http://schemas.microsoft.com/office/powerpoint/2010/main" val="1650871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3EAAD0-137C-458F-A39A-0AD2D0588E00}" type="datetimeFigureOut">
              <a:rPr lang="en-US" smtClean="0"/>
              <a:t>5/7/2016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C8FD8A-5E50-400F-B51E-C5247BE62EBB}" type="slidenum">
              <a:rPr lang="en-US" smtClean="0"/>
              <a:t>‹#›</a:t>
            </a:fld>
            <a:endParaRPr lang="en-US"/>
          </a:p>
        </p:txBody>
      </p:sp>
    </p:spTree>
    <p:extLst>
      <p:ext uri="{BB962C8B-B14F-4D97-AF65-F5344CB8AC3E}">
        <p14:creationId xmlns:p14="http://schemas.microsoft.com/office/powerpoint/2010/main" val="2579687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3EAAD0-137C-458F-A39A-0AD2D0588E00}" type="datetimeFigureOut">
              <a:rPr lang="en-US" smtClean="0"/>
              <a:t>5/7/2016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C8FD8A-5E50-400F-B51E-C5247BE62EBB}" type="slidenum">
              <a:rPr lang="en-US" smtClean="0"/>
              <a:t>‹#›</a:t>
            </a:fld>
            <a:endParaRPr lang="en-US"/>
          </a:p>
        </p:txBody>
      </p:sp>
    </p:spTree>
    <p:extLst>
      <p:ext uri="{BB962C8B-B14F-4D97-AF65-F5344CB8AC3E}">
        <p14:creationId xmlns:p14="http://schemas.microsoft.com/office/powerpoint/2010/main" val="3025355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3EAAD0-137C-458F-A39A-0AD2D0588E00}" type="datetimeFigureOut">
              <a:rPr lang="en-US" smtClean="0"/>
              <a:t>5/7/2016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C8FD8A-5E50-400F-B51E-C5247BE62EBB}" type="slidenum">
              <a:rPr lang="en-US" smtClean="0"/>
              <a:t>‹#›</a:t>
            </a:fld>
            <a:endParaRPr lang="en-US"/>
          </a:p>
        </p:txBody>
      </p:sp>
    </p:spTree>
    <p:extLst>
      <p:ext uri="{BB962C8B-B14F-4D97-AF65-F5344CB8AC3E}">
        <p14:creationId xmlns:p14="http://schemas.microsoft.com/office/powerpoint/2010/main" val="3153813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3EAAD0-137C-458F-A39A-0AD2D0588E00}" type="datetimeFigureOut">
              <a:rPr lang="en-US" smtClean="0"/>
              <a:t>5/7/2016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C8FD8A-5E50-400F-B51E-C5247BE62EBB}" type="slidenum">
              <a:rPr lang="en-US" smtClean="0"/>
              <a:t>‹#›</a:t>
            </a:fld>
            <a:endParaRPr lang="en-US"/>
          </a:p>
        </p:txBody>
      </p:sp>
    </p:spTree>
    <p:extLst>
      <p:ext uri="{BB962C8B-B14F-4D97-AF65-F5344CB8AC3E}">
        <p14:creationId xmlns:p14="http://schemas.microsoft.com/office/powerpoint/2010/main" val="1704357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3EAAD0-137C-458F-A39A-0AD2D0588E00}" type="datetimeFigureOut">
              <a:rPr lang="en-US" smtClean="0"/>
              <a:t>5/7/2016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C8FD8A-5E50-400F-B51E-C5247BE62EBB}" type="slidenum">
              <a:rPr lang="en-US" smtClean="0"/>
              <a:t>‹#›</a:t>
            </a:fld>
            <a:endParaRPr lang="en-US"/>
          </a:p>
        </p:txBody>
      </p:sp>
    </p:spTree>
    <p:extLst>
      <p:ext uri="{BB962C8B-B14F-4D97-AF65-F5344CB8AC3E}">
        <p14:creationId xmlns:p14="http://schemas.microsoft.com/office/powerpoint/2010/main" val="3035859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3EAAD0-137C-458F-A39A-0AD2D0588E00}" type="datetimeFigureOut">
              <a:rPr lang="en-US" smtClean="0"/>
              <a:t>5/7/2016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C8FD8A-5E50-400F-B51E-C5247BE62EBB}" type="slidenum">
              <a:rPr lang="en-US" smtClean="0"/>
              <a:t>‹#›</a:t>
            </a:fld>
            <a:endParaRPr lang="en-US"/>
          </a:p>
        </p:txBody>
      </p:sp>
    </p:spTree>
    <p:extLst>
      <p:ext uri="{BB962C8B-B14F-4D97-AF65-F5344CB8AC3E}">
        <p14:creationId xmlns:p14="http://schemas.microsoft.com/office/powerpoint/2010/main" val="17912049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jpe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21638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0447" b="14349"/>
          <a:stretch/>
        </p:blipFill>
        <p:spPr bwMode="auto">
          <a:xfrm>
            <a:off x="211079" y="244472"/>
            <a:ext cx="8628121" cy="6384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079" y="244472"/>
            <a:ext cx="8619802" cy="6384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1833079"/>
      </p:ext>
    </p:extLst>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fade">
                                      <p:cBhvr>
                                        <p:cTn id="7" dur="30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964" y="229754"/>
            <a:ext cx="4067940" cy="3067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964" y="3581400"/>
            <a:ext cx="406794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7721" y="229754"/>
            <a:ext cx="4384829" cy="6399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6546891"/>
      </p:ext>
    </p:extLst>
  </p:cSld>
  <p:clrMapOvr>
    <a:masterClrMapping/>
  </p:clrMapOvr>
  <mc:AlternateContent xmlns:mc="http://schemas.openxmlformats.org/markup-compatibility/2006">
    <mc:Choice xmlns:p14="http://schemas.microsoft.com/office/powerpoint/2010/main" Requires="p14">
      <p:transition spd="slow" p14:dur="150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1000" fill="hold"/>
                                        <p:tgtEl>
                                          <p:spTgt spid="10242"/>
                                        </p:tgtEl>
                                        <p:attrNameLst>
                                          <p:attrName>ppt_x</p:attrName>
                                        </p:attrNameLst>
                                      </p:cBhvr>
                                      <p:tavLst>
                                        <p:tav tm="0">
                                          <p:val>
                                            <p:strVal val="#ppt_x"/>
                                          </p:val>
                                        </p:tav>
                                        <p:tav tm="100000">
                                          <p:val>
                                            <p:strVal val="#ppt_x"/>
                                          </p:val>
                                        </p:tav>
                                      </p:tavLst>
                                    </p:anim>
                                    <p:anim calcmode="lin" valueType="num">
                                      <p:cBhvr additive="base">
                                        <p:cTn id="8" dur="1000" fill="hold"/>
                                        <p:tgtEl>
                                          <p:spTgt spid="102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43"/>
                                        </p:tgtEl>
                                        <p:attrNameLst>
                                          <p:attrName>style.visibility</p:attrName>
                                        </p:attrNameLst>
                                      </p:cBhvr>
                                      <p:to>
                                        <p:strVal val="visible"/>
                                      </p:to>
                                    </p:set>
                                    <p:anim calcmode="lin" valueType="num">
                                      <p:cBhvr additive="base">
                                        <p:cTn id="13" dur="1000" fill="hold"/>
                                        <p:tgtEl>
                                          <p:spTgt spid="10243"/>
                                        </p:tgtEl>
                                        <p:attrNameLst>
                                          <p:attrName>ppt_x</p:attrName>
                                        </p:attrNameLst>
                                      </p:cBhvr>
                                      <p:tavLst>
                                        <p:tav tm="0">
                                          <p:val>
                                            <p:strVal val="#ppt_x"/>
                                          </p:val>
                                        </p:tav>
                                        <p:tav tm="100000">
                                          <p:val>
                                            <p:strVal val="#ppt_x"/>
                                          </p:val>
                                        </p:tav>
                                      </p:tavLst>
                                    </p:anim>
                                    <p:anim calcmode="lin" valueType="num">
                                      <p:cBhvr additive="base">
                                        <p:cTn id="14" dur="1000" fill="hold"/>
                                        <p:tgtEl>
                                          <p:spTgt spid="1024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0244"/>
                                        </p:tgtEl>
                                        <p:attrNameLst>
                                          <p:attrName>style.visibility</p:attrName>
                                        </p:attrNameLst>
                                      </p:cBhvr>
                                      <p:to>
                                        <p:strVal val="visible"/>
                                      </p:to>
                                    </p:set>
                                    <p:anim calcmode="lin" valueType="num">
                                      <p:cBhvr additive="base">
                                        <p:cTn id="19" dur="1000" fill="hold"/>
                                        <p:tgtEl>
                                          <p:spTgt spid="10244"/>
                                        </p:tgtEl>
                                        <p:attrNameLst>
                                          <p:attrName>ppt_x</p:attrName>
                                        </p:attrNameLst>
                                      </p:cBhvr>
                                      <p:tavLst>
                                        <p:tav tm="0">
                                          <p:val>
                                            <p:strVal val="1+#ppt_w/2"/>
                                          </p:val>
                                        </p:tav>
                                        <p:tav tm="100000">
                                          <p:val>
                                            <p:strVal val="#ppt_x"/>
                                          </p:val>
                                        </p:tav>
                                      </p:tavLst>
                                    </p:anim>
                                    <p:anim calcmode="lin" valueType="num">
                                      <p:cBhvr additive="base">
                                        <p:cTn id="20" dur="1000" fill="hold"/>
                                        <p:tgtEl>
                                          <p:spTgt spid="102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763000"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8156370"/>
      </p:ext>
    </p:extLst>
  </p:cSld>
  <p:clrMapOvr>
    <a:masterClrMapping/>
  </p:clrMapOvr>
  <mc:AlternateContent xmlns:mc="http://schemas.openxmlformats.org/markup-compatibility/2006">
    <mc:Choice xmlns:p14="http://schemas.microsoft.com/office/powerpoint/2010/main" Requires="p14">
      <p:transition spd="slow" p14:dur="3900">
        <p14:glitter dir="d"/>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9958"/>
          <a:stretch/>
        </p:blipFill>
        <p:spPr bwMode="auto">
          <a:xfrm>
            <a:off x="152400" y="152400"/>
            <a:ext cx="8763000"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587420" y="457199"/>
            <a:ext cx="5892959" cy="1323439"/>
          </a:xfrm>
          <a:prstGeom prst="rect">
            <a:avLst/>
          </a:prstGeom>
          <a:noFill/>
        </p:spPr>
        <p:txBody>
          <a:bodyPr wrap="none" lIns="91440" tIns="45720" rIns="91440" bIns="45720">
            <a:spAutoFit/>
          </a:bodyPr>
          <a:lstStyle/>
          <a:p>
            <a:pPr algn="ctr"/>
            <a:r>
              <a:rPr lang="en-US" sz="4000" b="1" i="1" dirty="0" smtClean="0">
                <a:ln w="12700">
                  <a:solidFill>
                    <a:schemeClr val="tx2">
                      <a:satMod val="155000"/>
                    </a:schemeClr>
                  </a:solidFill>
                  <a:prstDash val="solid"/>
                </a:ln>
                <a:solidFill>
                  <a:schemeClr val="tx2"/>
                </a:solidFill>
                <a:effectLst>
                  <a:outerShdw blurRad="41275" dist="20320" dir="1800000" algn="tl" rotWithShape="0">
                    <a:srgbClr val="000000">
                      <a:alpha val="40000"/>
                    </a:srgbClr>
                  </a:outerShdw>
                </a:effectLst>
                <a:latin typeface="Bookman Old Style" panose="02050604050505020204" pitchFamily="18" charset="0"/>
              </a:rPr>
              <a:t>“She got up and </a:t>
            </a:r>
          </a:p>
          <a:p>
            <a:pPr algn="ctr"/>
            <a:r>
              <a:rPr lang="en-US" sz="4000" b="1" i="1" dirty="0" smtClean="0">
                <a:ln w="12700">
                  <a:solidFill>
                    <a:schemeClr val="tx2">
                      <a:satMod val="155000"/>
                    </a:schemeClr>
                  </a:solidFill>
                  <a:prstDash val="solid"/>
                </a:ln>
                <a:solidFill>
                  <a:schemeClr val="tx2"/>
                </a:solidFill>
                <a:effectLst>
                  <a:outerShdw blurRad="41275" dist="20320" dir="1800000" algn="tl" rotWithShape="0">
                    <a:srgbClr val="000000">
                      <a:alpha val="40000"/>
                    </a:srgbClr>
                  </a:outerShdw>
                </a:effectLst>
                <a:latin typeface="Bookman Old Style" panose="02050604050505020204" pitchFamily="18" charset="0"/>
              </a:rPr>
              <a:t>began to serve them”</a:t>
            </a:r>
            <a:endParaRPr lang="en-US" sz="4000" b="1" i="1" dirty="0">
              <a:ln w="12700">
                <a:solidFill>
                  <a:schemeClr val="tx2">
                    <a:satMod val="155000"/>
                  </a:schemeClr>
                </a:solidFill>
                <a:prstDash val="solid"/>
              </a:ln>
              <a:solidFill>
                <a:schemeClr val="tx2"/>
              </a:solidFill>
              <a:effectLst>
                <a:outerShdw blurRad="41275" dist="20320" dir="1800000" algn="tl" rotWithShape="0">
                  <a:srgbClr val="000000">
                    <a:alpha val="40000"/>
                  </a:srgbClr>
                </a:outerShdw>
              </a:effectLst>
              <a:latin typeface="Bookman Old Style" panose="02050604050505020204" pitchFamily="18" charset="0"/>
            </a:endParaRPr>
          </a:p>
        </p:txBody>
      </p:sp>
    </p:spTree>
    <p:extLst>
      <p:ext uri="{BB962C8B-B14F-4D97-AF65-F5344CB8AC3E}">
        <p14:creationId xmlns:p14="http://schemas.microsoft.com/office/powerpoint/2010/main" val="289665107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914400"/>
            <a:ext cx="8153400" cy="5755422"/>
          </a:xfrm>
          <a:prstGeom prst="rect">
            <a:avLst/>
          </a:prstGeom>
        </p:spPr>
        <p:txBody>
          <a:bodyPr wrap="square">
            <a:spAutoFit/>
          </a:bodyPr>
          <a:lstStyle/>
          <a:p>
            <a:pPr algn="ctr"/>
            <a:r>
              <a:rPr lang="en-US" sz="1600" b="1" i="0" baseline="30000" dirty="0" smtClean="0">
                <a:solidFill>
                  <a:srgbClr val="FFFF00"/>
                </a:solidFill>
                <a:effectLst>
                  <a:outerShdw blurRad="38100" dist="38100" dir="2700000" algn="tl">
                    <a:srgbClr val="000000">
                      <a:alpha val="43137"/>
                    </a:srgbClr>
                  </a:outerShdw>
                </a:effectLst>
                <a:latin typeface="Bookman Old Style" panose="02050604050505020204" pitchFamily="18" charset="0"/>
              </a:rPr>
              <a:t> </a:t>
            </a:r>
            <a:r>
              <a:rPr lang="en-US" sz="2400" b="1" i="1" baseline="30000" dirty="0" smtClean="0">
                <a:solidFill>
                  <a:schemeClr val="bg1"/>
                </a:solidFill>
                <a:effectLst>
                  <a:outerShdw blurRad="38100" dist="38100" dir="2700000" algn="tl">
                    <a:srgbClr val="000000">
                      <a:alpha val="43137"/>
                    </a:srgbClr>
                  </a:outerShdw>
                </a:effectLst>
                <a:latin typeface="Bookman Old Style" panose="02050604050505020204" pitchFamily="18" charset="0"/>
              </a:rPr>
              <a:t>8</a:t>
            </a:r>
            <a:r>
              <a:rPr lang="en-US" sz="2400" b="1" i="1" dirty="0" smtClean="0">
                <a:solidFill>
                  <a:schemeClr val="bg1"/>
                </a:solidFill>
                <a:effectLst>
                  <a:outerShdw blurRad="38100" dist="38100" dir="2700000" algn="tl">
                    <a:srgbClr val="000000">
                      <a:alpha val="43137"/>
                    </a:srgbClr>
                  </a:outerShdw>
                </a:effectLst>
                <a:latin typeface="Bookman Old Style" panose="02050604050505020204" pitchFamily="18" charset="0"/>
              </a:rPr>
              <a:t>Deacons likewise </a:t>
            </a:r>
            <a:r>
              <a:rPr lang="en-US" sz="2400" b="1" i="1" dirty="0" smtClean="0">
                <a:solidFill>
                  <a:srgbClr val="FFFF00"/>
                </a:solidFill>
                <a:effectLst>
                  <a:outerShdw blurRad="38100" dist="38100" dir="2700000" algn="tl">
                    <a:srgbClr val="000000">
                      <a:alpha val="43137"/>
                    </a:srgbClr>
                  </a:outerShdw>
                </a:effectLst>
                <a:latin typeface="Bookman Old Style" panose="02050604050505020204" pitchFamily="18" charset="0"/>
              </a:rPr>
              <a:t>must be dignified, not double-tongued, not addicted to much wine, not greedy for dishonest gain. </a:t>
            </a:r>
            <a:r>
              <a:rPr lang="en-US" sz="2400" b="1" i="1" baseline="30000" dirty="0" smtClean="0">
                <a:solidFill>
                  <a:srgbClr val="FFFF00"/>
                </a:solidFill>
                <a:effectLst>
                  <a:outerShdw blurRad="38100" dist="38100" dir="2700000" algn="tl">
                    <a:srgbClr val="000000">
                      <a:alpha val="43137"/>
                    </a:srgbClr>
                  </a:outerShdw>
                </a:effectLst>
                <a:latin typeface="Bookman Old Style" panose="02050604050505020204" pitchFamily="18" charset="0"/>
              </a:rPr>
              <a:t>9 </a:t>
            </a:r>
            <a:r>
              <a:rPr lang="en-US" sz="2400" b="1" i="1" dirty="0" smtClean="0">
                <a:solidFill>
                  <a:srgbClr val="FFFF00"/>
                </a:solidFill>
                <a:effectLst>
                  <a:outerShdw blurRad="38100" dist="38100" dir="2700000" algn="tl">
                    <a:srgbClr val="000000">
                      <a:alpha val="43137"/>
                    </a:srgbClr>
                  </a:outerShdw>
                </a:effectLst>
                <a:latin typeface="Bookman Old Style" panose="02050604050505020204" pitchFamily="18" charset="0"/>
              </a:rPr>
              <a:t>They must hold the mystery of the faith with a clear conscience. </a:t>
            </a:r>
            <a:r>
              <a:rPr lang="en-US" sz="2400" b="1" i="1" baseline="30000" dirty="0" smtClean="0">
                <a:solidFill>
                  <a:srgbClr val="FFFF00"/>
                </a:solidFill>
                <a:effectLst>
                  <a:outerShdw blurRad="38100" dist="38100" dir="2700000" algn="tl">
                    <a:srgbClr val="000000">
                      <a:alpha val="43137"/>
                    </a:srgbClr>
                  </a:outerShdw>
                </a:effectLst>
                <a:latin typeface="Bookman Old Style" panose="02050604050505020204" pitchFamily="18" charset="0"/>
              </a:rPr>
              <a:t>10 </a:t>
            </a:r>
            <a:r>
              <a:rPr lang="en-US" sz="2400" b="1" i="1" dirty="0" smtClean="0">
                <a:solidFill>
                  <a:schemeClr val="bg1"/>
                </a:solidFill>
                <a:effectLst>
                  <a:outerShdw blurRad="38100" dist="38100" dir="2700000" algn="tl">
                    <a:srgbClr val="000000">
                      <a:alpha val="43137"/>
                    </a:srgbClr>
                  </a:outerShdw>
                </a:effectLst>
                <a:latin typeface="Bookman Old Style" panose="02050604050505020204" pitchFamily="18" charset="0"/>
              </a:rPr>
              <a:t>And let them also</a:t>
            </a:r>
            <a:r>
              <a:rPr lang="en-US" sz="2400" b="1" i="1" dirty="0" smtClean="0">
                <a:solidFill>
                  <a:srgbClr val="FFFF00"/>
                </a:solidFill>
                <a:effectLst>
                  <a:outerShdw blurRad="38100" dist="38100" dir="2700000" algn="tl">
                    <a:srgbClr val="000000">
                      <a:alpha val="43137"/>
                    </a:srgbClr>
                  </a:outerShdw>
                </a:effectLst>
                <a:latin typeface="Bookman Old Style" panose="02050604050505020204" pitchFamily="18" charset="0"/>
              </a:rPr>
              <a:t> be tested first; then let them serve as deacons if they prove themselves blameless. </a:t>
            </a:r>
            <a:r>
              <a:rPr lang="en-US" sz="2400" b="1" i="1" baseline="30000" dirty="0" smtClean="0">
                <a:solidFill>
                  <a:srgbClr val="FFFF00"/>
                </a:solidFill>
                <a:effectLst>
                  <a:outerShdw blurRad="38100" dist="38100" dir="2700000" algn="tl">
                    <a:srgbClr val="000000">
                      <a:alpha val="43137"/>
                    </a:srgbClr>
                  </a:outerShdw>
                </a:effectLst>
                <a:latin typeface="Bookman Old Style" panose="02050604050505020204" pitchFamily="18" charset="0"/>
              </a:rPr>
              <a:t>11 </a:t>
            </a:r>
            <a:r>
              <a:rPr lang="en-US" sz="2400" b="1" i="1" dirty="0" smtClean="0">
                <a:solidFill>
                  <a:schemeClr val="bg1"/>
                </a:solidFill>
                <a:effectLst>
                  <a:outerShdw blurRad="38100" dist="38100" dir="2700000" algn="tl">
                    <a:srgbClr val="000000">
                      <a:alpha val="43137"/>
                    </a:srgbClr>
                  </a:outerShdw>
                </a:effectLst>
                <a:latin typeface="Bookman Old Style" panose="02050604050505020204" pitchFamily="18" charset="0"/>
              </a:rPr>
              <a:t>Their wives likewise </a:t>
            </a:r>
            <a:r>
              <a:rPr lang="en-US" sz="2400" b="1" i="1" dirty="0" smtClean="0">
                <a:solidFill>
                  <a:srgbClr val="FFFF00"/>
                </a:solidFill>
                <a:effectLst>
                  <a:outerShdw blurRad="38100" dist="38100" dir="2700000" algn="tl">
                    <a:srgbClr val="000000">
                      <a:alpha val="43137"/>
                    </a:srgbClr>
                  </a:outerShdw>
                </a:effectLst>
                <a:latin typeface="Bookman Old Style" panose="02050604050505020204" pitchFamily="18" charset="0"/>
              </a:rPr>
              <a:t>must be dignified, not slanderers, but sober-minded, faithful in all things. </a:t>
            </a:r>
            <a:r>
              <a:rPr lang="en-US" sz="2400" b="1" i="1" baseline="30000" dirty="0" smtClean="0">
                <a:solidFill>
                  <a:srgbClr val="FFFF00"/>
                </a:solidFill>
                <a:effectLst>
                  <a:outerShdw blurRad="38100" dist="38100" dir="2700000" algn="tl">
                    <a:srgbClr val="000000">
                      <a:alpha val="43137"/>
                    </a:srgbClr>
                  </a:outerShdw>
                </a:effectLst>
                <a:latin typeface="Bookman Old Style" panose="02050604050505020204" pitchFamily="18" charset="0"/>
              </a:rPr>
              <a:t>12 </a:t>
            </a:r>
            <a:r>
              <a:rPr lang="en-US" sz="2400" b="1" i="1" dirty="0" smtClean="0">
                <a:solidFill>
                  <a:schemeClr val="bg1"/>
                </a:solidFill>
                <a:effectLst>
                  <a:outerShdw blurRad="38100" dist="38100" dir="2700000" algn="tl">
                    <a:srgbClr val="000000">
                      <a:alpha val="43137"/>
                    </a:srgbClr>
                  </a:outerShdw>
                </a:effectLst>
                <a:latin typeface="Bookman Old Style" panose="02050604050505020204" pitchFamily="18" charset="0"/>
              </a:rPr>
              <a:t>Let deacons each be</a:t>
            </a:r>
            <a:r>
              <a:rPr lang="en-US" sz="2400" b="1" i="1" dirty="0" smtClean="0">
                <a:solidFill>
                  <a:srgbClr val="FFFF00"/>
                </a:solidFill>
                <a:effectLst>
                  <a:outerShdw blurRad="38100" dist="38100" dir="2700000" algn="tl">
                    <a:srgbClr val="000000">
                      <a:alpha val="43137"/>
                    </a:srgbClr>
                  </a:outerShdw>
                </a:effectLst>
                <a:latin typeface="Bookman Old Style" panose="02050604050505020204" pitchFamily="18" charset="0"/>
              </a:rPr>
              <a:t> the husband of one wife, managing their children and their own households well.</a:t>
            </a:r>
            <a:r>
              <a:rPr lang="en-US" sz="2400" b="1" i="1" baseline="30000" dirty="0" smtClean="0">
                <a:solidFill>
                  <a:srgbClr val="FFFF00"/>
                </a:solidFill>
                <a:effectLst>
                  <a:outerShdw blurRad="38100" dist="38100" dir="2700000" algn="tl">
                    <a:srgbClr val="000000">
                      <a:alpha val="43137"/>
                    </a:srgbClr>
                  </a:outerShdw>
                </a:effectLst>
                <a:latin typeface="Bookman Old Style" panose="02050604050505020204" pitchFamily="18" charset="0"/>
              </a:rPr>
              <a:t>13 </a:t>
            </a:r>
            <a:r>
              <a:rPr lang="en-US" sz="2400" b="1" i="1" dirty="0" smtClean="0">
                <a:solidFill>
                  <a:srgbClr val="FFFF00"/>
                </a:solidFill>
                <a:effectLst>
                  <a:outerShdw blurRad="38100" dist="38100" dir="2700000" algn="tl">
                    <a:srgbClr val="000000">
                      <a:alpha val="43137"/>
                    </a:srgbClr>
                  </a:outerShdw>
                </a:effectLst>
                <a:latin typeface="Bookman Old Style" panose="02050604050505020204" pitchFamily="18" charset="0"/>
              </a:rPr>
              <a:t>For those who </a:t>
            </a:r>
            <a:r>
              <a:rPr lang="en-US" sz="2400" b="1" i="1" dirty="0" smtClean="0">
                <a:solidFill>
                  <a:schemeClr val="bg1"/>
                </a:solidFill>
                <a:effectLst>
                  <a:outerShdw blurRad="38100" dist="38100" dir="2700000" algn="tl">
                    <a:srgbClr val="000000">
                      <a:alpha val="43137"/>
                    </a:srgbClr>
                  </a:outerShdw>
                </a:effectLst>
                <a:latin typeface="Bookman Old Style" panose="02050604050505020204" pitchFamily="18" charset="0"/>
              </a:rPr>
              <a:t>serve well as deacons </a:t>
            </a:r>
            <a:r>
              <a:rPr lang="en-US" sz="2400" b="1" i="1" dirty="0" smtClean="0">
                <a:solidFill>
                  <a:srgbClr val="FFFF00"/>
                </a:solidFill>
                <a:effectLst>
                  <a:outerShdw blurRad="38100" dist="38100" dir="2700000" algn="tl">
                    <a:srgbClr val="000000">
                      <a:alpha val="43137"/>
                    </a:srgbClr>
                  </a:outerShdw>
                </a:effectLst>
                <a:latin typeface="Bookman Old Style" panose="02050604050505020204" pitchFamily="18" charset="0"/>
              </a:rPr>
              <a:t>gain a good standing for themselves and also great confidence in the faith that is in Christ Jesus.</a:t>
            </a:r>
          </a:p>
          <a:p>
            <a:pPr algn="ctr"/>
            <a:r>
              <a:rPr lang="en-US" sz="3200" b="1" dirty="0" smtClean="0">
                <a:solidFill>
                  <a:schemeClr val="bg1"/>
                </a:solidFill>
                <a:effectLst>
                  <a:outerShdw blurRad="38100" dist="38100" dir="2700000" algn="tl">
                    <a:srgbClr val="000000">
                      <a:alpha val="43137"/>
                    </a:srgbClr>
                  </a:outerShdw>
                </a:effectLst>
                <a:latin typeface="Bookman Old Style" panose="02050604050505020204" pitchFamily="18" charset="0"/>
              </a:rPr>
              <a:t>1 Timothy 3</a:t>
            </a:r>
            <a:endParaRPr lang="en-US" sz="3200" b="1" dirty="0">
              <a:solidFill>
                <a:schemeClr val="bg1"/>
              </a:solidFill>
              <a:effectLst>
                <a:outerShdw blurRad="38100" dist="38100" dir="2700000" algn="tl">
                  <a:srgbClr val="000000">
                    <a:alpha val="43137"/>
                  </a:srgbClr>
                </a:outerShdw>
              </a:effectLst>
              <a:latin typeface="Bookman Old Style" panose="02050604050505020204" pitchFamily="18" charset="0"/>
            </a:endParaRPr>
          </a:p>
        </p:txBody>
      </p:sp>
      <p:sp>
        <p:nvSpPr>
          <p:cNvPr id="3" name="Rectangle 2"/>
          <p:cNvSpPr/>
          <p:nvPr/>
        </p:nvSpPr>
        <p:spPr>
          <a:xfrm>
            <a:off x="1381062" y="263232"/>
            <a:ext cx="6381875" cy="461665"/>
          </a:xfrm>
          <a:prstGeom prst="rect">
            <a:avLst/>
          </a:prstGeom>
        </p:spPr>
        <p:txBody>
          <a:bodyPr wrap="none">
            <a:spAutoFit/>
          </a:bodyPr>
          <a:lstStyle/>
          <a:p>
            <a:r>
              <a:rPr lang="en-US" sz="2400" b="1" i="0" dirty="0" smtClean="0">
                <a:solidFill>
                  <a:schemeClr val="bg1"/>
                </a:solidFill>
                <a:effectLst/>
                <a:latin typeface="Bookman Old Style" panose="02050604050505020204" pitchFamily="18" charset="0"/>
              </a:rPr>
              <a:t>-------  Qualifications for Deacons  -------</a:t>
            </a:r>
            <a:endParaRPr lang="en-US" sz="2400" b="1" i="0" dirty="0">
              <a:solidFill>
                <a:schemeClr val="bg1"/>
              </a:solidFill>
              <a:effectLst/>
              <a:latin typeface="Bookman Old Style" panose="02050604050505020204" pitchFamily="18" charset="0"/>
            </a:endParaRPr>
          </a:p>
        </p:txBody>
      </p:sp>
    </p:spTree>
    <p:extLst>
      <p:ext uri="{BB962C8B-B14F-4D97-AF65-F5344CB8AC3E}">
        <p14:creationId xmlns:p14="http://schemas.microsoft.com/office/powerpoint/2010/main" val="3934851538"/>
      </p:ext>
    </p:extLst>
  </p:cSld>
  <p:clrMapOvr>
    <a:masterClrMapping/>
  </p:clrMapOvr>
  <mc:AlternateContent xmlns:mc="http://schemas.openxmlformats.org/markup-compatibility/2006">
    <mc:Choice xmlns:p14="http://schemas.microsoft.com/office/powerpoint/2010/main" Requires="p14">
      <p:transition spd="slow" p14:dur="2000">
        <p14:reveal/>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152400"/>
            <a:ext cx="4343401" cy="3089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6637" y="3429000"/>
            <a:ext cx="4304963" cy="3297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566" r="9548"/>
          <a:stretch/>
        </p:blipFill>
        <p:spPr bwMode="auto">
          <a:xfrm>
            <a:off x="152399" y="3429000"/>
            <a:ext cx="4343401" cy="3297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6637" y="145472"/>
            <a:ext cx="4304964" cy="3096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12794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1000"/>
                                        <p:tgtEl>
                                          <p:spTgt spid="13314"/>
                                        </p:tgtEl>
                                      </p:cBhvr>
                                    </p:animEffect>
                                  </p:childTnLst>
                                </p:cTn>
                              </p:par>
                            </p:childTnLst>
                          </p:cTn>
                        </p:par>
                        <p:par>
                          <p:cTn id="8" fill="hold">
                            <p:stCondLst>
                              <p:cond delay="1500"/>
                            </p:stCondLst>
                            <p:childTnLst>
                              <p:par>
                                <p:cTn id="9" presetID="10" presetClass="entr" presetSubtype="0" fill="hold" nodeType="afterEffect">
                                  <p:stCondLst>
                                    <p:cond delay="500"/>
                                  </p:stCondLst>
                                  <p:childTnLst>
                                    <p:set>
                                      <p:cBhvr>
                                        <p:cTn id="10" dur="1" fill="hold">
                                          <p:stCondLst>
                                            <p:cond delay="0"/>
                                          </p:stCondLst>
                                        </p:cTn>
                                        <p:tgtEl>
                                          <p:spTgt spid="2053"/>
                                        </p:tgtEl>
                                        <p:attrNameLst>
                                          <p:attrName>style.visibility</p:attrName>
                                        </p:attrNameLst>
                                      </p:cBhvr>
                                      <p:to>
                                        <p:strVal val="visible"/>
                                      </p:to>
                                    </p:set>
                                    <p:animEffect transition="in" filter="fade">
                                      <p:cBhvr>
                                        <p:cTn id="11" dur="1000"/>
                                        <p:tgtEl>
                                          <p:spTgt spid="2053"/>
                                        </p:tgtEl>
                                      </p:cBhvr>
                                    </p:animEffect>
                                  </p:childTnLst>
                                </p:cTn>
                              </p:par>
                            </p:childTnLst>
                          </p:cTn>
                        </p:par>
                        <p:par>
                          <p:cTn id="12" fill="hold">
                            <p:stCondLst>
                              <p:cond delay="3000"/>
                            </p:stCondLst>
                            <p:childTnLst>
                              <p:par>
                                <p:cTn id="13" presetID="10" presetClass="entr" presetSubtype="0" fill="hold" nodeType="afterEffect">
                                  <p:stCondLst>
                                    <p:cond delay="500"/>
                                  </p:stCondLst>
                                  <p:childTnLst>
                                    <p:set>
                                      <p:cBhvr>
                                        <p:cTn id="14" dur="1" fill="hold">
                                          <p:stCondLst>
                                            <p:cond delay="0"/>
                                          </p:stCondLst>
                                        </p:cTn>
                                        <p:tgtEl>
                                          <p:spTgt spid="2051"/>
                                        </p:tgtEl>
                                        <p:attrNameLst>
                                          <p:attrName>style.visibility</p:attrName>
                                        </p:attrNameLst>
                                      </p:cBhvr>
                                      <p:to>
                                        <p:strVal val="visible"/>
                                      </p:to>
                                    </p:set>
                                    <p:animEffect transition="in" filter="fade">
                                      <p:cBhvr>
                                        <p:cTn id="15" dur="1000"/>
                                        <p:tgtEl>
                                          <p:spTgt spid="2051"/>
                                        </p:tgtEl>
                                      </p:cBhvr>
                                    </p:animEffect>
                                  </p:childTnLst>
                                </p:cTn>
                              </p:par>
                            </p:childTnLst>
                          </p:cTn>
                        </p:par>
                        <p:par>
                          <p:cTn id="16" fill="hold">
                            <p:stCondLst>
                              <p:cond delay="4500"/>
                            </p:stCondLst>
                            <p:childTnLst>
                              <p:par>
                                <p:cTn id="17" presetID="10" presetClass="entr" presetSubtype="0" fill="hold" nodeType="afterEffect">
                                  <p:stCondLst>
                                    <p:cond delay="500"/>
                                  </p:stCondLst>
                                  <p:childTnLst>
                                    <p:set>
                                      <p:cBhvr>
                                        <p:cTn id="18" dur="1" fill="hold">
                                          <p:stCondLst>
                                            <p:cond delay="0"/>
                                          </p:stCondLst>
                                        </p:cTn>
                                        <p:tgtEl>
                                          <p:spTgt spid="2052"/>
                                        </p:tgtEl>
                                        <p:attrNameLst>
                                          <p:attrName>style.visibility</p:attrName>
                                        </p:attrNameLst>
                                      </p:cBhvr>
                                      <p:to>
                                        <p:strVal val="visible"/>
                                      </p:to>
                                    </p:set>
                                    <p:animEffect transition="in" filter="fade">
                                      <p:cBhvr>
                                        <p:cTn id="19" dur="1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g.grouponcdn.com/deal/dfwpvKGQkhU2vbq92buD/gu-2048x1229.jpg/v1/c700x4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55"/>
            <a:ext cx="9120906" cy="68441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581400" y="4495800"/>
            <a:ext cx="4038600" cy="1723549"/>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6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Baskerville Old Face" panose="02020602080505020303" pitchFamily="18" charset="0"/>
              </a:rPr>
              <a:t>Rise up</a:t>
            </a:r>
          </a:p>
          <a:p>
            <a:pPr algn="ctr"/>
            <a:r>
              <a:rPr lang="en-US" sz="4000" b="1" cap="all" spc="0" dirty="0" smtClean="0">
                <a:ln w="0"/>
                <a:solidFill>
                  <a:srgbClr val="FF0000"/>
                </a:solidFill>
                <a:effectLst>
                  <a:reflection blurRad="12700" stA="50000" endPos="50000" dist="5000" dir="5400000" sy="-100000" rotWithShape="0"/>
                </a:effectLst>
                <a:latin typeface="Baskerville Old Face" panose="02020602080505020303" pitchFamily="18" charset="0"/>
              </a:rPr>
              <a:t>And serve!!</a:t>
            </a:r>
            <a:endParaRPr lang="en-US" sz="4000" b="1" cap="all" spc="0" dirty="0">
              <a:ln w="0"/>
              <a:solidFill>
                <a:srgbClr val="FF0000"/>
              </a:solidFill>
              <a:effectLst>
                <a:reflection blurRad="12700" stA="50000" endPos="50000" dist="5000" dir="5400000" sy="-100000" rotWithShape="0"/>
              </a:effectLst>
              <a:latin typeface="Baskerville Old Face" panose="02020602080505020303" pitchFamily="18" charset="0"/>
            </a:endParaRPr>
          </a:p>
        </p:txBody>
      </p:sp>
    </p:spTree>
    <p:extLst>
      <p:ext uri="{BB962C8B-B14F-4D97-AF65-F5344CB8AC3E}">
        <p14:creationId xmlns:p14="http://schemas.microsoft.com/office/powerpoint/2010/main" val="2016707903"/>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path" presetSubtype="0" accel="50000" decel="50000" fill="hold" grpId="0" nodeType="withEffect">
                                  <p:stCondLst>
                                    <p:cond delay="0"/>
                                  </p:stCondLst>
                                  <p:childTnLst>
                                    <p:animMotion origin="layout" path="M -0.0875 -0.03125 L 0.03333 -0.03125 C 0.0875 -0.03125 0.15417 -0.18611 0.15417 -0.31181 L 0.15417 -0.59236 " pathEditMode="relative" rAng="0" ptsTypes="FfFF">
                                      <p:cBhvr>
                                        <p:cTn id="6" dur="4000" fill="hold"/>
                                        <p:tgtEl>
                                          <p:spTgt spid="2"/>
                                        </p:tgtEl>
                                        <p:attrNameLst>
                                          <p:attrName>ppt_x</p:attrName>
                                          <p:attrName>ppt_y</p:attrName>
                                        </p:attrNameLst>
                                      </p:cBhvr>
                                      <p:rCtr x="12083" y="-280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99" y="152400"/>
            <a:ext cx="8686801"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4292600"/>
            <a:ext cx="3505200" cy="233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5-Point Star 1"/>
          <p:cNvSpPr/>
          <p:nvPr/>
        </p:nvSpPr>
        <p:spPr>
          <a:xfrm>
            <a:off x="3124200" y="5118100"/>
            <a:ext cx="609600" cy="685800"/>
          </a:xfrm>
          <a:prstGeom prst="star5">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9423" y="3369270"/>
            <a:ext cx="8985152"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effectLst>
                  <a:outerShdw blurRad="76200" dist="50800" dir="5400000" algn="tl" rotWithShape="0">
                    <a:srgbClr val="000000">
                      <a:alpha val="65000"/>
                    </a:srgbClr>
                  </a:outerShdw>
                </a:effectLst>
                <a:latin typeface="Baskerville Old Face" panose="02020602080505020303" pitchFamily="18" charset="0"/>
              </a:rPr>
              <a:t>“Jesus came to her house, too!”</a:t>
            </a:r>
            <a:endParaRPr lang="en-US" sz="5400" b="1" cap="none" spc="50" dirty="0">
              <a:ln w="11430"/>
              <a:effectLst>
                <a:outerShdw blurRad="76200" dist="50800" dir="5400000" algn="tl" rotWithShape="0">
                  <a:srgbClr val="000000">
                    <a:alpha val="65000"/>
                  </a:srgbClr>
                </a:outerShdw>
              </a:effectLst>
              <a:latin typeface="Baskerville Old Face" panose="02020602080505020303" pitchFamily="18" charset="0"/>
            </a:endParaRPr>
          </a:p>
        </p:txBody>
      </p:sp>
    </p:spTree>
    <p:extLst>
      <p:ext uri="{BB962C8B-B14F-4D97-AF65-F5344CB8AC3E}">
        <p14:creationId xmlns:p14="http://schemas.microsoft.com/office/powerpoint/2010/main" val="659762720"/>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a:stretch>
            <a:fillRect/>
          </a:stretch>
        </p:blipFill>
        <p:spPr bwMode="auto">
          <a:xfrm>
            <a:off x="152400" y="152400"/>
            <a:ext cx="4343400" cy="312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66255" y="154862"/>
            <a:ext cx="2250937"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Baskerville Old Face" panose="02020602080505020303" pitchFamily="18" charset="0"/>
              </a:rPr>
              <a:t>Luke 4</a:t>
            </a:r>
            <a:endParaRPr lang="en-US" sz="5400" b="1" cap="none" spc="150" dirty="0">
              <a:ln w="11430"/>
              <a:solidFill>
                <a:srgbClr val="F8F8F8"/>
              </a:solidFill>
              <a:effectLst>
                <a:outerShdw blurRad="25400" algn="tl" rotWithShape="0">
                  <a:srgbClr val="000000">
                    <a:alpha val="43000"/>
                  </a:srgbClr>
                </a:outerShdw>
              </a:effectLst>
              <a:latin typeface="Baskerville Old Face" panose="02020602080505020303" pitchFamily="18" charset="0"/>
            </a:endParaRPr>
          </a:p>
        </p:txBody>
      </p:sp>
      <p:pic>
        <p:nvPicPr>
          <p:cNvPr id="4100" name="Picture 4" descr="https://drawmeafter.files.wordpress.com/2015/07/mary-magdalene1_p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6636" y="152401"/>
            <a:ext cx="4384964" cy="312737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553200" y="307262"/>
            <a:ext cx="2250937"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effectLst>
                  <a:outerShdw blurRad="25400" algn="tl" rotWithShape="0">
                    <a:srgbClr val="000000">
                      <a:alpha val="43000"/>
                    </a:srgbClr>
                  </a:outerShdw>
                </a:effectLst>
                <a:latin typeface="Baskerville Old Face" panose="02020602080505020303" pitchFamily="18" charset="0"/>
              </a:rPr>
              <a:t>Luke 8</a:t>
            </a:r>
            <a:endParaRPr lang="en-US" sz="5400" b="1" cap="none" spc="150" dirty="0">
              <a:ln w="11430"/>
              <a:effectLst>
                <a:outerShdw blurRad="25400" algn="tl" rotWithShape="0">
                  <a:srgbClr val="000000">
                    <a:alpha val="43000"/>
                  </a:srgbClr>
                </a:outerShdw>
              </a:effectLst>
              <a:latin typeface="Baskerville Old Face" panose="02020602080505020303" pitchFamily="18" charset="0"/>
            </a:endParaRPr>
          </a:p>
        </p:txBody>
      </p:sp>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109" y="3429000"/>
            <a:ext cx="4315691"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39867" y="5715000"/>
            <a:ext cx="2611612"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Baskerville Old Face" panose="02020602080505020303" pitchFamily="18" charset="0"/>
              </a:rPr>
              <a:t>Luke 10</a:t>
            </a:r>
            <a:endParaRPr lang="en-US" sz="5400" b="1" cap="none" spc="150" dirty="0">
              <a:ln w="11430"/>
              <a:solidFill>
                <a:srgbClr val="F8F8F8"/>
              </a:solidFill>
              <a:effectLst>
                <a:outerShdw blurRad="25400" algn="tl" rotWithShape="0">
                  <a:srgbClr val="000000">
                    <a:alpha val="43000"/>
                  </a:srgbClr>
                </a:outerShdw>
              </a:effectLst>
              <a:latin typeface="Baskerville Old Face" panose="02020602080505020303" pitchFamily="18" charset="0"/>
            </a:endParaRPr>
          </a:p>
        </p:txBody>
      </p:sp>
      <p:pic>
        <p:nvPicPr>
          <p:cNvPr id="410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400" y="3429000"/>
            <a:ext cx="4267200"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5867400" y="5715000"/>
            <a:ext cx="2611612"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Baskerville Old Face" panose="02020602080505020303" pitchFamily="18" charset="0"/>
              </a:rPr>
              <a:t>Luke 23</a:t>
            </a:r>
            <a:endParaRPr lang="en-US" sz="5400" b="1" cap="none" spc="150" dirty="0">
              <a:ln w="11430"/>
              <a:solidFill>
                <a:srgbClr val="F8F8F8"/>
              </a:solidFill>
              <a:effectLst>
                <a:outerShdw blurRad="25400" algn="tl" rotWithShape="0">
                  <a:srgbClr val="000000">
                    <a:alpha val="43000"/>
                  </a:srgbClr>
                </a:outerShdw>
              </a:effectLst>
              <a:latin typeface="Baskerville Old Face" panose="02020602080505020303" pitchFamily="18" charset="0"/>
            </a:endParaRPr>
          </a:p>
        </p:txBody>
      </p:sp>
    </p:spTree>
    <p:extLst>
      <p:ext uri="{BB962C8B-B14F-4D97-AF65-F5344CB8AC3E}">
        <p14:creationId xmlns:p14="http://schemas.microsoft.com/office/powerpoint/2010/main" val="11407244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1000"/>
                                        <p:tgtEl>
                                          <p:spTgt spid="4100"/>
                                        </p:tgtEl>
                                      </p:cBhvr>
                                    </p:animEffect>
                                    <p:anim calcmode="lin" valueType="num">
                                      <p:cBhvr>
                                        <p:cTn id="18" dur="1000" fill="hold"/>
                                        <p:tgtEl>
                                          <p:spTgt spid="4100"/>
                                        </p:tgtEl>
                                        <p:attrNameLst>
                                          <p:attrName>ppt_x</p:attrName>
                                        </p:attrNameLst>
                                      </p:cBhvr>
                                      <p:tavLst>
                                        <p:tav tm="0">
                                          <p:val>
                                            <p:strVal val="#ppt_x"/>
                                          </p:val>
                                        </p:tav>
                                        <p:tav tm="100000">
                                          <p:val>
                                            <p:strVal val="#ppt_x"/>
                                          </p:val>
                                        </p:tav>
                                      </p:tavLst>
                                    </p:anim>
                                    <p:anim calcmode="lin" valueType="num">
                                      <p:cBhvr>
                                        <p:cTn id="19" dur="1000" fill="hold"/>
                                        <p:tgtEl>
                                          <p:spTgt spid="4100"/>
                                        </p:tgtEl>
                                        <p:attrNameLst>
                                          <p:attrName>ppt_y</p:attrName>
                                        </p:attrNameLst>
                                      </p:cBhvr>
                                      <p:tavLst>
                                        <p:tav tm="0">
                                          <p:val>
                                            <p:strVal val="#ppt_y+.1"/>
                                          </p:val>
                                        </p:tav>
                                        <p:tav tm="100000">
                                          <p:val>
                                            <p:strVal val="#ppt_y"/>
                                          </p:val>
                                        </p:tav>
                                      </p:tavLst>
                                    </p:anim>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101"/>
                                        </p:tgtEl>
                                        <p:attrNameLst>
                                          <p:attrName>style.visibility</p:attrName>
                                        </p:attrNameLst>
                                      </p:cBhvr>
                                      <p:to>
                                        <p:strVal val="visible"/>
                                      </p:to>
                                    </p:set>
                                    <p:animEffect transition="in" filter="fade">
                                      <p:cBhvr>
                                        <p:cTn id="27" dur="1000"/>
                                        <p:tgtEl>
                                          <p:spTgt spid="4101"/>
                                        </p:tgtEl>
                                      </p:cBhvr>
                                    </p:animEffect>
                                    <p:anim calcmode="lin" valueType="num">
                                      <p:cBhvr>
                                        <p:cTn id="28" dur="1000" fill="hold"/>
                                        <p:tgtEl>
                                          <p:spTgt spid="4101"/>
                                        </p:tgtEl>
                                        <p:attrNameLst>
                                          <p:attrName>ppt_x</p:attrName>
                                        </p:attrNameLst>
                                      </p:cBhvr>
                                      <p:tavLst>
                                        <p:tav tm="0">
                                          <p:val>
                                            <p:strVal val="#ppt_x"/>
                                          </p:val>
                                        </p:tav>
                                        <p:tav tm="100000">
                                          <p:val>
                                            <p:strVal val="#ppt_x"/>
                                          </p:val>
                                        </p:tav>
                                      </p:tavLst>
                                    </p:anim>
                                    <p:anim calcmode="lin" valueType="num">
                                      <p:cBhvr>
                                        <p:cTn id="29" dur="1000" fill="hold"/>
                                        <p:tgtEl>
                                          <p:spTgt spid="4101"/>
                                        </p:tgtEl>
                                        <p:attrNameLst>
                                          <p:attrName>ppt_y</p:attrName>
                                        </p:attrNameLst>
                                      </p:cBhvr>
                                      <p:tavLst>
                                        <p:tav tm="0">
                                          <p:val>
                                            <p:strVal val="#ppt_y+.1"/>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102"/>
                                        </p:tgtEl>
                                        <p:attrNameLst>
                                          <p:attrName>style.visibility</p:attrName>
                                        </p:attrNameLst>
                                      </p:cBhvr>
                                      <p:to>
                                        <p:strVal val="visible"/>
                                      </p:to>
                                    </p:set>
                                    <p:animEffect transition="in" filter="fade">
                                      <p:cBhvr>
                                        <p:cTn id="37" dur="1000"/>
                                        <p:tgtEl>
                                          <p:spTgt spid="4102"/>
                                        </p:tgtEl>
                                      </p:cBhvr>
                                    </p:animEffect>
                                    <p:anim calcmode="lin" valueType="num">
                                      <p:cBhvr>
                                        <p:cTn id="38" dur="1000" fill="hold"/>
                                        <p:tgtEl>
                                          <p:spTgt spid="4102"/>
                                        </p:tgtEl>
                                        <p:attrNameLst>
                                          <p:attrName>ppt_x</p:attrName>
                                        </p:attrNameLst>
                                      </p:cBhvr>
                                      <p:tavLst>
                                        <p:tav tm="0">
                                          <p:val>
                                            <p:strVal val="#ppt_x"/>
                                          </p:val>
                                        </p:tav>
                                        <p:tav tm="100000">
                                          <p:val>
                                            <p:strVal val="#ppt_x"/>
                                          </p:val>
                                        </p:tav>
                                      </p:tavLst>
                                    </p:anim>
                                    <p:anim calcmode="lin" valueType="num">
                                      <p:cBhvr>
                                        <p:cTn id="39" dur="1000" fill="hold"/>
                                        <p:tgtEl>
                                          <p:spTgt spid="4102"/>
                                        </p:tgtEl>
                                        <p:attrNameLst>
                                          <p:attrName>ppt_y</p:attrName>
                                        </p:attrNameLst>
                                      </p:cBhvr>
                                      <p:tavLst>
                                        <p:tav tm="0">
                                          <p:val>
                                            <p:strVal val="#ppt_y+.1"/>
                                          </p:val>
                                        </p:tav>
                                        <p:tav tm="100000">
                                          <p:val>
                                            <p:strVal val="#ppt_y"/>
                                          </p:val>
                                        </p:tav>
                                      </p:tavLst>
                                    </p:anim>
                                  </p:childTnLst>
                                </p:cTn>
                              </p:par>
                              <p:par>
                                <p:cTn id="40" presetID="10"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8763000"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665575">
            <a:off x="90928" y="2269865"/>
            <a:ext cx="9260989" cy="1897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89306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2000"/>
                                        <p:tgtEl>
                                          <p:spTgt spid="7171"/>
                                        </p:tgtEl>
                                      </p:cBhvr>
                                    </p:animEffect>
                                    <p:anim calcmode="lin" valueType="num">
                                      <p:cBhvr>
                                        <p:cTn id="8" dur="2000" fill="hold"/>
                                        <p:tgtEl>
                                          <p:spTgt spid="7171"/>
                                        </p:tgtEl>
                                        <p:attrNameLst>
                                          <p:attrName>ppt_w</p:attrName>
                                        </p:attrNameLst>
                                      </p:cBhvr>
                                      <p:tavLst>
                                        <p:tav tm="0" fmla="#ppt_w*sin(2.5*pi*$)">
                                          <p:val>
                                            <p:fltVal val="0"/>
                                          </p:val>
                                        </p:tav>
                                        <p:tav tm="100000">
                                          <p:val>
                                            <p:fltVal val="1"/>
                                          </p:val>
                                        </p:tav>
                                      </p:tavLst>
                                    </p:anim>
                                    <p:anim calcmode="lin" valueType="num">
                                      <p:cBhvr>
                                        <p:cTn id="9" dur="2000" fill="hold"/>
                                        <p:tgtEl>
                                          <p:spTgt spid="717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778240"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a:stretch>
            <a:fillRect/>
          </a:stretch>
        </p:blipFill>
        <p:spPr bwMode="auto">
          <a:xfrm>
            <a:off x="406632" y="1066800"/>
            <a:ext cx="3987394" cy="4724400"/>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4572000" y="1600200"/>
            <a:ext cx="4280338" cy="1323439"/>
          </a:xfrm>
          <a:prstGeom prst="rect">
            <a:avLst/>
          </a:prstGeom>
          <a:noFill/>
        </p:spPr>
        <p:txBody>
          <a:bodyPr wrap="none" lIns="91440" tIns="45720" rIns="91440" bIns="45720">
            <a:spAutoFit/>
          </a:bodyPr>
          <a:lstStyle/>
          <a:p>
            <a:pPr algn="ctr"/>
            <a:r>
              <a:rPr lang="en-US" sz="4000" b="1" i="1" cap="none" spc="0" dirty="0" smtClean="0">
                <a:ln w="1905"/>
                <a:effectLst>
                  <a:outerShdw blurRad="38100" dist="38100" dir="2700000" algn="tl">
                    <a:srgbClr val="000000">
                      <a:alpha val="43137"/>
                    </a:srgbClr>
                  </a:outerShdw>
                </a:effectLst>
                <a:latin typeface="Bookman Old Style" panose="02050604050505020204" pitchFamily="18" charset="0"/>
              </a:rPr>
              <a:t>“Living As The </a:t>
            </a:r>
          </a:p>
          <a:p>
            <a:pPr algn="ctr"/>
            <a:r>
              <a:rPr lang="en-US" sz="4000" b="1" i="1" cap="none" spc="0" dirty="0" smtClean="0">
                <a:ln w="1905"/>
                <a:effectLst>
                  <a:outerShdw blurRad="38100" dist="38100" dir="2700000" algn="tl">
                    <a:srgbClr val="000000">
                      <a:alpha val="43137"/>
                    </a:srgbClr>
                  </a:outerShdw>
                </a:effectLst>
                <a:latin typeface="Bookman Old Style" panose="02050604050505020204" pitchFamily="18" charset="0"/>
              </a:rPr>
              <a:t>People of God”</a:t>
            </a:r>
            <a:endParaRPr lang="en-US" sz="4000" b="1" i="1" cap="none" spc="0" dirty="0">
              <a:ln w="1905"/>
              <a:effectLst>
                <a:outerShdw blurRad="38100" dist="38100" dir="2700000" algn="tl">
                  <a:srgbClr val="000000">
                    <a:alpha val="43137"/>
                  </a:srgbClr>
                </a:outerShdw>
              </a:effectLst>
              <a:latin typeface="Bookman Old Style" panose="02050604050505020204" pitchFamily="18" charset="0"/>
            </a:endParaRPr>
          </a:p>
        </p:txBody>
      </p:sp>
      <p:sp>
        <p:nvSpPr>
          <p:cNvPr id="5" name="Rectangle 4"/>
          <p:cNvSpPr/>
          <p:nvPr/>
        </p:nvSpPr>
        <p:spPr>
          <a:xfrm>
            <a:off x="4714667" y="3733800"/>
            <a:ext cx="3995003" cy="1077218"/>
          </a:xfrm>
          <a:prstGeom prst="rect">
            <a:avLst/>
          </a:prstGeom>
          <a:noFill/>
        </p:spPr>
        <p:txBody>
          <a:bodyPr wrap="none" lIns="91440" tIns="45720" rIns="91440" bIns="45720">
            <a:spAutoFit/>
          </a:bodyPr>
          <a:lstStyle/>
          <a:p>
            <a:pPr algn="ctr"/>
            <a:r>
              <a:rPr lang="en-US" sz="3200" b="1" i="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Bookman Old Style" panose="02050604050505020204" pitchFamily="18" charset="0"/>
              </a:rPr>
              <a:t>Lessons from the </a:t>
            </a:r>
          </a:p>
          <a:p>
            <a:pPr algn="ctr"/>
            <a:r>
              <a:rPr lang="en-US" sz="3200" b="1" i="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Bookman Old Style" panose="02050604050505020204" pitchFamily="18" charset="0"/>
              </a:rPr>
              <a:t>Letters of Peter</a:t>
            </a:r>
            <a:endParaRPr lang="en-US" sz="3200" b="1" i="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Bookman Old Style" panose="02050604050505020204" pitchFamily="18" charset="0"/>
            </a:endParaRPr>
          </a:p>
        </p:txBody>
      </p:sp>
    </p:spTree>
    <p:extLst>
      <p:ext uri="{BB962C8B-B14F-4D97-AF65-F5344CB8AC3E}">
        <p14:creationId xmlns:p14="http://schemas.microsoft.com/office/powerpoint/2010/main" val="796612303"/>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774906"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9958"/>
          <a:stretch/>
        </p:blipFill>
        <p:spPr bwMode="auto">
          <a:xfrm>
            <a:off x="152400" y="152400"/>
            <a:ext cx="8763000"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2400" y="457200"/>
            <a:ext cx="6297613"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6247956"/>
      </p:ext>
    </p:extLst>
  </p:cSld>
  <p:clrMapOvr>
    <a:masterClrMapping/>
  </p:clrMapOvr>
  <mc:AlternateContent xmlns:mc="http://schemas.openxmlformats.org/markup-compatibility/2006">
    <mc:Choice xmlns:p14="http://schemas.microsoft.com/office/powerpoint/2010/main" Requires="p14">
      <p:transition spd="slow" p14:dur="2000">
        <p:split/>
      </p:transition>
    </mc:Choice>
    <mc:Fallback>
      <p:transition spd="slow">
        <p:spli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6794493"/>
      </p:ext>
    </p:extLst>
  </p:cSld>
  <p:clrMapOvr>
    <a:masterClrMapping/>
  </p:clrMapOvr>
  <mc:AlternateContent xmlns:mc="http://schemas.openxmlformats.org/markup-compatibility/2006">
    <mc:Choice xmlns:p14="http://schemas.microsoft.com/office/powerpoint/2010/main" Requires="p14">
      <p:transition spd="slow" p14:dur="3000">
        <p:fade/>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098" y="76200"/>
            <a:ext cx="42672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descr="https://redeeminggod.com/wp-content/uploads/2014/03/Jesus-teaching.png"/>
          <p:cNvPicPr>
            <a:picLocks noChangeAspect="1" noChangeArrowheads="1"/>
          </p:cNvPicPr>
          <p:nvPr/>
        </p:nvPicPr>
        <p:blipFill rotWithShape="1">
          <a:blip r:embed="rId5">
            <a:extLst>
              <a:ext uri="{28A0092B-C50C-407E-A947-70E740481C1C}">
                <a14:useLocalDpi xmlns:a14="http://schemas.microsoft.com/office/drawing/2010/main" val="0"/>
              </a:ext>
            </a:extLst>
          </a:blip>
          <a:srcRect l="22322"/>
          <a:stretch/>
        </p:blipFill>
        <p:spPr bwMode="auto">
          <a:xfrm>
            <a:off x="4724400" y="76200"/>
            <a:ext cx="4318411" cy="3251947"/>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https://www.lds.org/bc/content/shared/content/images/gospel-library/manual/34188/p-057-1.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099" y="3547330"/>
            <a:ext cx="4267200" cy="3192339"/>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http://stevebauer.us/wordpress/wp-content/uploads/2011/03/demoniac.jpg"/>
          <p:cNvPicPr>
            <a:picLocks noChangeAspect="1" noChangeArrowheads="1"/>
          </p:cNvPicPr>
          <p:nvPr/>
        </p:nvPicPr>
        <p:blipFill rotWithShape="1">
          <a:blip r:embed="rId7">
            <a:extLst>
              <a:ext uri="{28A0092B-C50C-407E-A947-70E740481C1C}">
                <a14:useLocalDpi xmlns:a14="http://schemas.microsoft.com/office/drawing/2010/main" val="0"/>
              </a:ext>
            </a:extLst>
          </a:blip>
          <a:srcRect t="19039"/>
          <a:stretch/>
        </p:blipFill>
        <p:spPr bwMode="auto">
          <a:xfrm>
            <a:off x="4724400" y="3529852"/>
            <a:ext cx="4262464" cy="3209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04749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additive="base">
                                        <p:cTn id="7" dur="1000" fill="hold"/>
                                        <p:tgtEl>
                                          <p:spTgt spid="3075"/>
                                        </p:tgtEl>
                                        <p:attrNameLst>
                                          <p:attrName>ppt_x</p:attrName>
                                        </p:attrNameLst>
                                      </p:cBhvr>
                                      <p:tavLst>
                                        <p:tav tm="0">
                                          <p:val>
                                            <p:strVal val="0-#ppt_w/2"/>
                                          </p:val>
                                        </p:tav>
                                        <p:tav tm="100000">
                                          <p:val>
                                            <p:strVal val="#ppt_x"/>
                                          </p:val>
                                        </p:tav>
                                      </p:tavLst>
                                    </p:anim>
                                    <p:anim calcmode="lin" valueType="num">
                                      <p:cBhvr additive="base">
                                        <p:cTn id="8" dur="1000" fill="hold"/>
                                        <p:tgtEl>
                                          <p:spTgt spid="307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3077"/>
                                        </p:tgtEl>
                                        <p:attrNameLst>
                                          <p:attrName>style.visibility</p:attrName>
                                        </p:attrNameLst>
                                      </p:cBhvr>
                                      <p:to>
                                        <p:strVal val="visible"/>
                                      </p:to>
                                    </p:set>
                                    <p:anim calcmode="lin" valueType="num">
                                      <p:cBhvr additive="base">
                                        <p:cTn id="13" dur="1000" fill="hold"/>
                                        <p:tgtEl>
                                          <p:spTgt spid="3077"/>
                                        </p:tgtEl>
                                        <p:attrNameLst>
                                          <p:attrName>ppt_x</p:attrName>
                                        </p:attrNameLst>
                                      </p:cBhvr>
                                      <p:tavLst>
                                        <p:tav tm="0">
                                          <p:val>
                                            <p:strVal val="1+#ppt_w/2"/>
                                          </p:val>
                                        </p:tav>
                                        <p:tav tm="100000">
                                          <p:val>
                                            <p:strVal val="#ppt_x"/>
                                          </p:val>
                                        </p:tav>
                                      </p:tavLst>
                                    </p:anim>
                                    <p:anim calcmode="lin" valueType="num">
                                      <p:cBhvr additive="base">
                                        <p:cTn id="14" dur="1000" fill="hold"/>
                                        <p:tgtEl>
                                          <p:spTgt spid="307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3079"/>
                                        </p:tgtEl>
                                        <p:attrNameLst>
                                          <p:attrName>style.visibility</p:attrName>
                                        </p:attrNameLst>
                                      </p:cBhvr>
                                      <p:to>
                                        <p:strVal val="visible"/>
                                      </p:to>
                                    </p:set>
                                    <p:anim calcmode="lin" valueType="num">
                                      <p:cBhvr additive="base">
                                        <p:cTn id="19" dur="1000" fill="hold"/>
                                        <p:tgtEl>
                                          <p:spTgt spid="3079"/>
                                        </p:tgtEl>
                                        <p:attrNameLst>
                                          <p:attrName>ppt_x</p:attrName>
                                        </p:attrNameLst>
                                      </p:cBhvr>
                                      <p:tavLst>
                                        <p:tav tm="0">
                                          <p:val>
                                            <p:strVal val="0-#ppt_w/2"/>
                                          </p:val>
                                        </p:tav>
                                        <p:tav tm="100000">
                                          <p:val>
                                            <p:strVal val="#ppt_x"/>
                                          </p:val>
                                        </p:tav>
                                      </p:tavLst>
                                    </p:anim>
                                    <p:anim calcmode="lin" valueType="num">
                                      <p:cBhvr additive="base">
                                        <p:cTn id="20" dur="1000" fill="hold"/>
                                        <p:tgtEl>
                                          <p:spTgt spid="307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3081"/>
                                        </p:tgtEl>
                                        <p:attrNameLst>
                                          <p:attrName>style.visibility</p:attrName>
                                        </p:attrNameLst>
                                      </p:cBhvr>
                                      <p:to>
                                        <p:strVal val="visible"/>
                                      </p:to>
                                    </p:set>
                                    <p:anim calcmode="lin" valueType="num">
                                      <p:cBhvr additive="base">
                                        <p:cTn id="25" dur="1000" fill="hold"/>
                                        <p:tgtEl>
                                          <p:spTgt spid="3081"/>
                                        </p:tgtEl>
                                        <p:attrNameLst>
                                          <p:attrName>ppt_x</p:attrName>
                                        </p:attrNameLst>
                                      </p:cBhvr>
                                      <p:tavLst>
                                        <p:tav tm="0">
                                          <p:val>
                                            <p:strVal val="1+#ppt_w/2"/>
                                          </p:val>
                                        </p:tav>
                                        <p:tav tm="100000">
                                          <p:val>
                                            <p:strVal val="#ppt_x"/>
                                          </p:val>
                                        </p:tav>
                                      </p:tavLst>
                                    </p:anim>
                                    <p:anim calcmode="lin" valueType="num">
                                      <p:cBhvr additive="base">
                                        <p:cTn id="26" dur="1000" fill="hold"/>
                                        <p:tgtEl>
                                          <p:spTgt spid="30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4754964"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257800" y="2630269"/>
            <a:ext cx="3505200" cy="646331"/>
          </a:xfrm>
          <a:prstGeom prst="rect">
            <a:avLst/>
          </a:prstGeom>
          <a:noFill/>
        </p:spPr>
        <p:txBody>
          <a:bodyPr wrap="square" rtlCol="0">
            <a:spAutoFit/>
          </a:bodyPr>
          <a:lstStyle/>
          <a:p>
            <a:r>
              <a:rPr lang="en-US" sz="3600" b="1" dirty="0" smtClean="0">
                <a:solidFill>
                  <a:schemeClr val="bg1"/>
                </a:solidFill>
                <a:effectLst>
                  <a:outerShdw blurRad="38100" dist="38100" dir="2700000" algn="tl">
                    <a:srgbClr val="000000">
                      <a:alpha val="43137"/>
                    </a:srgbClr>
                  </a:outerShdw>
                </a:effectLst>
                <a:latin typeface="Bookman Old Style" panose="02050604050505020204" pitchFamily="18" charset="0"/>
              </a:rPr>
              <a:t>Luke 4:38-41</a:t>
            </a:r>
            <a:endParaRPr lang="en-US" sz="3600" b="1" dirty="0">
              <a:solidFill>
                <a:schemeClr val="bg1"/>
              </a:solidFill>
              <a:effectLst>
                <a:outerShdw blurRad="38100" dist="38100" dir="2700000" algn="tl">
                  <a:srgbClr val="000000">
                    <a:alpha val="43137"/>
                  </a:srgbClr>
                </a:outerShdw>
              </a:effectLst>
              <a:latin typeface="Bookman Old Style" panose="02050604050505020204" pitchFamily="18" charset="0"/>
            </a:endParaRPr>
          </a:p>
        </p:txBody>
      </p:sp>
      <p:sp>
        <p:nvSpPr>
          <p:cNvPr id="3" name="TextBox 2"/>
          <p:cNvSpPr txBox="1"/>
          <p:nvPr/>
        </p:nvSpPr>
        <p:spPr>
          <a:xfrm>
            <a:off x="228600" y="3733800"/>
            <a:ext cx="8534400" cy="2677656"/>
          </a:xfrm>
          <a:prstGeom prst="rect">
            <a:avLst/>
          </a:prstGeom>
          <a:noFill/>
        </p:spPr>
        <p:txBody>
          <a:bodyPr wrap="square" rtlCol="0">
            <a:spAutoFit/>
          </a:bodyPr>
          <a:lstStyle/>
          <a:p>
            <a:pPr algn="ctr"/>
            <a:r>
              <a:rPr lang="en-US" sz="2400" b="1" i="1" baseline="30000" dirty="0">
                <a:solidFill>
                  <a:schemeClr val="bg1"/>
                </a:solidFill>
                <a:effectLst>
                  <a:outerShdw blurRad="38100" dist="38100" dir="2700000" algn="tl">
                    <a:srgbClr val="000000">
                      <a:alpha val="43137"/>
                    </a:srgbClr>
                  </a:outerShdw>
                </a:effectLst>
                <a:latin typeface="Bookman Old Style" panose="02050604050505020204" pitchFamily="18" charset="0"/>
              </a:rPr>
              <a:t>38 </a:t>
            </a:r>
            <a:r>
              <a:rPr lang="en-US" sz="2400" b="1" i="1" dirty="0">
                <a:solidFill>
                  <a:schemeClr val="bg1"/>
                </a:solidFill>
                <a:effectLst>
                  <a:outerShdw blurRad="38100" dist="38100" dir="2700000" algn="tl">
                    <a:srgbClr val="000000">
                      <a:alpha val="43137"/>
                    </a:srgbClr>
                  </a:outerShdw>
                </a:effectLst>
                <a:latin typeface="Bookman Old Style" panose="02050604050505020204" pitchFamily="18" charset="0"/>
              </a:rPr>
              <a:t>And he arose and left the synagogue and entered Simon's house. </a:t>
            </a:r>
            <a:r>
              <a:rPr lang="en-US" sz="2400" b="1" i="1" dirty="0" smtClean="0">
                <a:solidFill>
                  <a:schemeClr val="bg1"/>
                </a:solidFill>
                <a:effectLst>
                  <a:outerShdw blurRad="38100" dist="38100" dir="2700000" algn="tl">
                    <a:srgbClr val="000000">
                      <a:alpha val="43137"/>
                    </a:srgbClr>
                  </a:outerShdw>
                </a:effectLst>
                <a:latin typeface="Bookman Old Style" panose="02050604050505020204" pitchFamily="18" charset="0"/>
              </a:rPr>
              <a:t>Now Simon's </a:t>
            </a:r>
            <a:r>
              <a:rPr lang="en-US" sz="2400" b="1" i="1" dirty="0">
                <a:solidFill>
                  <a:schemeClr val="bg1"/>
                </a:solidFill>
                <a:effectLst>
                  <a:outerShdw blurRad="38100" dist="38100" dir="2700000" algn="tl">
                    <a:srgbClr val="000000">
                      <a:alpha val="43137"/>
                    </a:srgbClr>
                  </a:outerShdw>
                </a:effectLst>
                <a:latin typeface="Bookman Old Style" panose="02050604050505020204" pitchFamily="18" charset="0"/>
              </a:rPr>
              <a:t>mother-in-law was ill with a high fever, and they appealed to him on her behalf. </a:t>
            </a:r>
            <a:endParaRPr lang="en-US" sz="2400" b="1" i="1" dirty="0" smtClean="0">
              <a:solidFill>
                <a:schemeClr val="bg1"/>
              </a:solidFill>
              <a:effectLst>
                <a:outerShdw blurRad="38100" dist="38100" dir="2700000" algn="tl">
                  <a:srgbClr val="000000">
                    <a:alpha val="43137"/>
                  </a:srgbClr>
                </a:outerShdw>
              </a:effectLst>
              <a:latin typeface="Bookman Old Style" panose="02050604050505020204" pitchFamily="18" charset="0"/>
            </a:endParaRPr>
          </a:p>
          <a:p>
            <a:pPr algn="ctr"/>
            <a:r>
              <a:rPr lang="en-US" sz="2400" b="1" i="1" baseline="30000" dirty="0" smtClean="0">
                <a:solidFill>
                  <a:schemeClr val="bg1"/>
                </a:solidFill>
                <a:effectLst>
                  <a:outerShdw blurRad="38100" dist="38100" dir="2700000" algn="tl">
                    <a:srgbClr val="000000">
                      <a:alpha val="43137"/>
                    </a:srgbClr>
                  </a:outerShdw>
                </a:effectLst>
                <a:latin typeface="Bookman Old Style" panose="02050604050505020204" pitchFamily="18" charset="0"/>
              </a:rPr>
              <a:t>39</a:t>
            </a:r>
            <a:r>
              <a:rPr lang="en-US" sz="2400" b="1" i="1" baseline="30000" dirty="0">
                <a:solidFill>
                  <a:schemeClr val="bg1"/>
                </a:solidFill>
                <a:effectLst>
                  <a:outerShdw blurRad="38100" dist="38100" dir="2700000" algn="tl">
                    <a:srgbClr val="000000">
                      <a:alpha val="43137"/>
                    </a:srgbClr>
                  </a:outerShdw>
                </a:effectLst>
                <a:latin typeface="Bookman Old Style" panose="02050604050505020204" pitchFamily="18" charset="0"/>
              </a:rPr>
              <a:t> </a:t>
            </a:r>
            <a:r>
              <a:rPr lang="en-US" sz="2400" b="1" i="1" dirty="0">
                <a:solidFill>
                  <a:schemeClr val="bg1"/>
                </a:solidFill>
                <a:effectLst>
                  <a:outerShdw blurRad="38100" dist="38100" dir="2700000" algn="tl">
                    <a:srgbClr val="000000">
                      <a:alpha val="43137"/>
                    </a:srgbClr>
                  </a:outerShdw>
                </a:effectLst>
                <a:latin typeface="Bookman Old Style" panose="02050604050505020204" pitchFamily="18" charset="0"/>
              </a:rPr>
              <a:t>And he stood over her and rebuked the fever, and it left her, and immediately she rose and began to serve them.</a:t>
            </a:r>
          </a:p>
        </p:txBody>
      </p:sp>
    </p:spTree>
    <p:extLst>
      <p:ext uri="{BB962C8B-B14F-4D97-AF65-F5344CB8AC3E}">
        <p14:creationId xmlns:p14="http://schemas.microsoft.com/office/powerpoint/2010/main" val="4096738335"/>
      </p:ext>
    </p:extLst>
  </p:cSld>
  <p:clrMapOvr>
    <a:masterClrMapping/>
  </p:clrMapOvr>
  <mc:AlternateContent xmlns:mc="http://schemas.openxmlformats.org/markup-compatibility/2006">
    <mc:Choice xmlns:p14="http://schemas.microsoft.com/office/powerpoint/2010/main" Requires="p14">
      <p:transition spd="slow" p14:dur="2000">
        <p:plus/>
      </p:transition>
    </mc:Choice>
    <mc:Fallback>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4754964"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257800" y="2630269"/>
            <a:ext cx="3505200" cy="646331"/>
          </a:xfrm>
          <a:prstGeom prst="rect">
            <a:avLst/>
          </a:prstGeom>
          <a:noFill/>
        </p:spPr>
        <p:txBody>
          <a:bodyPr wrap="square" rtlCol="0">
            <a:spAutoFit/>
          </a:bodyPr>
          <a:lstStyle/>
          <a:p>
            <a:r>
              <a:rPr lang="en-US" sz="3600" b="1" dirty="0" smtClean="0">
                <a:solidFill>
                  <a:schemeClr val="bg1"/>
                </a:solidFill>
                <a:effectLst>
                  <a:outerShdw blurRad="38100" dist="38100" dir="2700000" algn="tl">
                    <a:srgbClr val="000000">
                      <a:alpha val="43137"/>
                    </a:srgbClr>
                  </a:outerShdw>
                </a:effectLst>
                <a:latin typeface="Bookman Old Style" panose="02050604050505020204" pitchFamily="18" charset="0"/>
              </a:rPr>
              <a:t>Luke 4:38-41</a:t>
            </a:r>
            <a:endParaRPr lang="en-US" sz="3600" b="1" dirty="0">
              <a:solidFill>
                <a:schemeClr val="bg1"/>
              </a:solidFill>
              <a:effectLst>
                <a:outerShdw blurRad="38100" dist="38100" dir="2700000" algn="tl">
                  <a:srgbClr val="000000">
                    <a:alpha val="43137"/>
                  </a:srgbClr>
                </a:outerShdw>
              </a:effectLst>
              <a:latin typeface="Bookman Old Style" panose="02050604050505020204" pitchFamily="18" charset="0"/>
            </a:endParaRPr>
          </a:p>
        </p:txBody>
      </p:sp>
      <p:sp>
        <p:nvSpPr>
          <p:cNvPr id="3" name="TextBox 2"/>
          <p:cNvSpPr txBox="1"/>
          <p:nvPr/>
        </p:nvSpPr>
        <p:spPr>
          <a:xfrm>
            <a:off x="228600" y="3733800"/>
            <a:ext cx="8534400" cy="2882840"/>
          </a:xfrm>
          <a:prstGeom prst="rect">
            <a:avLst/>
          </a:prstGeom>
          <a:noFill/>
        </p:spPr>
        <p:txBody>
          <a:bodyPr wrap="square" rtlCol="0">
            <a:spAutoFit/>
          </a:bodyPr>
          <a:lstStyle/>
          <a:p>
            <a:pPr algn="ctr"/>
            <a:r>
              <a:rPr lang="en-US" sz="3200" b="1" i="1" baseline="30000" dirty="0" smtClean="0">
                <a:solidFill>
                  <a:schemeClr val="bg1"/>
                </a:solidFill>
                <a:effectLst>
                  <a:outerShdw blurRad="38100" dist="38100" dir="2700000" algn="tl">
                    <a:srgbClr val="000000">
                      <a:alpha val="43137"/>
                    </a:srgbClr>
                  </a:outerShdw>
                </a:effectLst>
                <a:latin typeface="Bookman Old Style" panose="02050604050505020204" pitchFamily="18" charset="0"/>
              </a:rPr>
              <a:t>40 Now when the sun was setting, all those who had any who were sick with various diseases brought them to him, and he laid his hands on every one of them and healed them. </a:t>
            </a:r>
          </a:p>
          <a:p>
            <a:pPr algn="ctr"/>
            <a:r>
              <a:rPr lang="en-US" sz="3200" b="1" i="1" baseline="30000" dirty="0" smtClean="0">
                <a:solidFill>
                  <a:schemeClr val="bg1"/>
                </a:solidFill>
                <a:effectLst>
                  <a:outerShdw blurRad="38100" dist="38100" dir="2700000" algn="tl">
                    <a:srgbClr val="000000">
                      <a:alpha val="43137"/>
                    </a:srgbClr>
                  </a:outerShdw>
                </a:effectLst>
                <a:latin typeface="Bookman Old Style" panose="02050604050505020204" pitchFamily="18" charset="0"/>
              </a:rPr>
              <a:t>41 And demons also came out of many, crying, “You are the Son of God!” But he rebuked them and would not allow them to speak, because they knew that he was the Christ.</a:t>
            </a:r>
            <a:endParaRPr lang="en-US" sz="3200" b="1" i="1" dirty="0">
              <a:solidFill>
                <a:schemeClr val="bg1"/>
              </a:solidFill>
              <a:effectLst>
                <a:outerShdw blurRad="38100" dist="38100" dir="2700000" algn="tl">
                  <a:srgbClr val="000000">
                    <a:alpha val="43137"/>
                  </a:srgbClr>
                </a:outerShdw>
              </a:effectLst>
              <a:latin typeface="Bookman Old Style" panose="02050604050505020204" pitchFamily="18" charset="0"/>
            </a:endParaRPr>
          </a:p>
        </p:txBody>
      </p:sp>
    </p:spTree>
    <p:extLst>
      <p:ext uri="{BB962C8B-B14F-4D97-AF65-F5344CB8AC3E}">
        <p14:creationId xmlns:p14="http://schemas.microsoft.com/office/powerpoint/2010/main" val="24623494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532" y="228600"/>
            <a:ext cx="857250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914400" y="4343400"/>
            <a:ext cx="7315200" cy="1815882"/>
          </a:xfrm>
          <a:prstGeom prst="rect">
            <a:avLst/>
          </a:prstGeom>
        </p:spPr>
        <p:txBody>
          <a:bodyPr wrap="square">
            <a:spAutoFit/>
          </a:bodyPr>
          <a:lstStyle/>
          <a:p>
            <a:pPr algn="ctr"/>
            <a:r>
              <a:rPr lang="en-US" sz="2800" b="1" i="1" dirty="0" smtClean="0">
                <a:solidFill>
                  <a:schemeClr val="bg1"/>
                </a:solidFill>
                <a:effectLst>
                  <a:outerShdw blurRad="38100" dist="38100" dir="2700000" algn="tl">
                    <a:srgbClr val="000000">
                      <a:alpha val="43137"/>
                    </a:srgbClr>
                  </a:outerShdw>
                </a:effectLst>
                <a:latin typeface="Bookman Old Style" panose="02050604050505020204" pitchFamily="18" charset="0"/>
              </a:rPr>
              <a:t>“Do </a:t>
            </a:r>
            <a:r>
              <a:rPr lang="en-US" sz="2800" b="1" i="1" dirty="0">
                <a:solidFill>
                  <a:schemeClr val="bg1"/>
                </a:solidFill>
                <a:effectLst>
                  <a:outerShdw blurRad="38100" dist="38100" dir="2700000" algn="tl">
                    <a:srgbClr val="000000">
                      <a:alpha val="43137"/>
                    </a:srgbClr>
                  </a:outerShdw>
                </a:effectLst>
                <a:latin typeface="Bookman Old Style" panose="02050604050505020204" pitchFamily="18" charset="0"/>
              </a:rPr>
              <a:t>we not have the right to take along </a:t>
            </a:r>
            <a:r>
              <a:rPr lang="en-US" sz="2800" b="1" i="1" dirty="0">
                <a:solidFill>
                  <a:srgbClr val="FFFF00"/>
                </a:solidFill>
                <a:effectLst>
                  <a:outerShdw blurRad="38100" dist="38100" dir="2700000" algn="tl">
                    <a:srgbClr val="000000">
                      <a:alpha val="43137"/>
                    </a:srgbClr>
                  </a:outerShdw>
                </a:effectLst>
                <a:latin typeface="Bookman Old Style" panose="02050604050505020204" pitchFamily="18" charset="0"/>
              </a:rPr>
              <a:t>a believing wife</a:t>
            </a:r>
            <a:r>
              <a:rPr lang="en-US" sz="2800" b="1" i="1" dirty="0">
                <a:solidFill>
                  <a:schemeClr val="bg1"/>
                </a:solidFill>
                <a:effectLst>
                  <a:outerShdw blurRad="38100" dist="38100" dir="2700000" algn="tl">
                    <a:srgbClr val="000000">
                      <a:alpha val="43137"/>
                    </a:srgbClr>
                  </a:outerShdw>
                </a:effectLst>
                <a:latin typeface="Bookman Old Style" panose="02050604050505020204" pitchFamily="18" charset="0"/>
              </a:rPr>
              <a:t>, as do the other apostles and the brothers of the Lord and Cephas</a:t>
            </a:r>
            <a:r>
              <a:rPr lang="en-US" sz="2800" b="1" i="1" dirty="0" smtClean="0">
                <a:solidFill>
                  <a:schemeClr val="bg1"/>
                </a:solidFill>
                <a:effectLst>
                  <a:outerShdw blurRad="38100" dist="38100" dir="2700000" algn="tl">
                    <a:srgbClr val="000000">
                      <a:alpha val="43137"/>
                    </a:srgbClr>
                  </a:outerShdw>
                </a:effectLst>
                <a:latin typeface="Bookman Old Style" panose="02050604050505020204" pitchFamily="18" charset="0"/>
              </a:rPr>
              <a:t>?”</a:t>
            </a:r>
            <a:endParaRPr lang="en-US" sz="2800" b="1" i="1" dirty="0">
              <a:solidFill>
                <a:schemeClr val="bg1"/>
              </a:solidFill>
              <a:effectLst>
                <a:outerShdw blurRad="38100" dist="38100" dir="2700000" algn="tl">
                  <a:srgbClr val="000000">
                    <a:alpha val="43137"/>
                  </a:srgbClr>
                </a:outerShdw>
              </a:effectLst>
              <a:latin typeface="Bookman Old Style" panose="02050604050505020204" pitchFamily="18" charset="0"/>
            </a:endParaRPr>
          </a:p>
        </p:txBody>
      </p:sp>
    </p:spTree>
    <p:extLst>
      <p:ext uri="{BB962C8B-B14F-4D97-AF65-F5344CB8AC3E}">
        <p14:creationId xmlns:p14="http://schemas.microsoft.com/office/powerpoint/2010/main" val="1685454355"/>
      </p:ext>
    </p:extLst>
  </p:cSld>
  <p:clrMapOvr>
    <a:masterClrMapping/>
  </p:clrMapOvr>
  <mc:AlternateContent xmlns:mc="http://schemas.openxmlformats.org/markup-compatibility/2006">
    <mc:Choice xmlns:p14="http://schemas.microsoft.com/office/powerpoint/2010/main" Requires="p14">
      <p:transition spd="slow" p14:dur="2000">
        <p:pull/>
      </p:transition>
    </mc:Choice>
    <mc:Fallback>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4800"/>
            <a:ext cx="8459168"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9405981"/>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4800"/>
            <a:ext cx="8459168"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914400" y="609600"/>
            <a:ext cx="4572000" cy="1569660"/>
          </a:xfrm>
          <a:prstGeom prst="rect">
            <a:avLst/>
          </a:prstGeom>
        </p:spPr>
        <p:txBody>
          <a:bodyPr>
            <a:spAutoFit/>
          </a:bodyPr>
          <a:lstStyle/>
          <a:p>
            <a:pPr algn="ctr"/>
            <a:r>
              <a:rPr lang="en-US" sz="3200" b="1" i="1" dirty="0" smtClean="0">
                <a:solidFill>
                  <a:prstClr val="white"/>
                </a:solidFill>
                <a:effectLst>
                  <a:outerShdw blurRad="38100" dist="38100" dir="2700000" algn="tl">
                    <a:srgbClr val="000000">
                      <a:alpha val="43137"/>
                    </a:srgbClr>
                  </a:outerShdw>
                </a:effectLst>
                <a:latin typeface="Bookman Old Style" panose="02050604050505020204" pitchFamily="18" charset="0"/>
              </a:rPr>
              <a:t>“And </a:t>
            </a:r>
            <a:r>
              <a:rPr lang="en-US" sz="3200" b="1" i="1" dirty="0">
                <a:solidFill>
                  <a:prstClr val="white"/>
                </a:solidFill>
                <a:effectLst>
                  <a:outerShdw blurRad="38100" dist="38100" dir="2700000" algn="tl">
                    <a:srgbClr val="000000">
                      <a:alpha val="43137"/>
                    </a:srgbClr>
                  </a:outerShdw>
                </a:effectLst>
                <a:latin typeface="Bookman Old Style" panose="02050604050505020204" pitchFamily="18" charset="0"/>
              </a:rPr>
              <a:t>he stood over her and </a:t>
            </a:r>
            <a:r>
              <a:rPr lang="en-US" sz="3200" b="1" i="1" u="sng" dirty="0">
                <a:solidFill>
                  <a:prstClr val="white"/>
                </a:solidFill>
                <a:effectLst>
                  <a:outerShdw blurRad="38100" dist="38100" dir="2700000" algn="tl">
                    <a:srgbClr val="000000">
                      <a:alpha val="43137"/>
                    </a:srgbClr>
                  </a:outerShdw>
                </a:effectLst>
                <a:latin typeface="Bookman Old Style" panose="02050604050505020204" pitchFamily="18" charset="0"/>
              </a:rPr>
              <a:t>rebuked the </a:t>
            </a:r>
            <a:r>
              <a:rPr lang="en-US" sz="3200" b="1" i="1" u="sng" dirty="0" smtClean="0">
                <a:solidFill>
                  <a:prstClr val="white"/>
                </a:solidFill>
                <a:effectLst>
                  <a:outerShdw blurRad="38100" dist="38100" dir="2700000" algn="tl">
                    <a:srgbClr val="000000">
                      <a:alpha val="43137"/>
                    </a:srgbClr>
                  </a:outerShdw>
                </a:effectLst>
                <a:latin typeface="Bookman Old Style" panose="02050604050505020204" pitchFamily="18" charset="0"/>
              </a:rPr>
              <a:t>fever </a:t>
            </a:r>
            <a:r>
              <a:rPr lang="en-US" sz="3200" b="1" i="1" dirty="0" smtClean="0">
                <a:solidFill>
                  <a:prstClr val="white"/>
                </a:solidFill>
                <a:effectLst>
                  <a:outerShdw blurRad="38100" dist="38100" dir="2700000" algn="tl">
                    <a:srgbClr val="000000">
                      <a:alpha val="43137"/>
                    </a:srgbClr>
                  </a:outerShdw>
                </a:effectLst>
                <a:latin typeface="Bookman Old Style" panose="02050604050505020204" pitchFamily="18" charset="0"/>
              </a:rPr>
              <a:t>. . .”</a:t>
            </a:r>
            <a:endParaRPr lang="en-US" sz="2400" dirty="0"/>
          </a:p>
        </p:txBody>
      </p:sp>
    </p:spTree>
    <p:extLst>
      <p:ext uri="{BB962C8B-B14F-4D97-AF65-F5344CB8AC3E}">
        <p14:creationId xmlns:p14="http://schemas.microsoft.com/office/powerpoint/2010/main" val="1721624625"/>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4800"/>
            <a:ext cx="8459168"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914400" y="685800"/>
            <a:ext cx="4572000" cy="2062103"/>
          </a:xfrm>
          <a:prstGeom prst="rect">
            <a:avLst/>
          </a:prstGeom>
        </p:spPr>
        <p:txBody>
          <a:bodyPr>
            <a:spAutoFit/>
          </a:bodyPr>
          <a:lstStyle/>
          <a:p>
            <a:pPr lvl="0" algn="ctr"/>
            <a:r>
              <a:rPr lang="en-US" sz="3200" b="1" i="1" dirty="0" smtClean="0">
                <a:solidFill>
                  <a:prstClr val="white"/>
                </a:solidFill>
                <a:effectLst>
                  <a:outerShdw blurRad="38100" dist="38100" dir="2700000" algn="tl">
                    <a:srgbClr val="000000">
                      <a:alpha val="43137"/>
                    </a:srgbClr>
                  </a:outerShdw>
                </a:effectLst>
                <a:latin typeface="Bookman Old Style" panose="02050604050505020204" pitchFamily="18" charset="0"/>
              </a:rPr>
              <a:t>“ . . . and </a:t>
            </a:r>
            <a:r>
              <a:rPr lang="en-US" sz="3200" b="1" i="1" dirty="0">
                <a:solidFill>
                  <a:srgbClr val="FFFF00"/>
                </a:solidFill>
                <a:effectLst>
                  <a:outerShdw blurRad="38100" dist="38100" dir="2700000" algn="tl">
                    <a:srgbClr val="000000">
                      <a:alpha val="43137"/>
                    </a:srgbClr>
                  </a:outerShdw>
                </a:effectLst>
                <a:latin typeface="Bookman Old Style" panose="02050604050505020204" pitchFamily="18" charset="0"/>
              </a:rPr>
              <a:t>immediately</a:t>
            </a:r>
            <a:r>
              <a:rPr lang="en-US" sz="3200" b="1" i="1" dirty="0">
                <a:solidFill>
                  <a:prstClr val="white"/>
                </a:solidFill>
                <a:effectLst>
                  <a:outerShdw blurRad="38100" dist="38100" dir="2700000" algn="tl">
                    <a:srgbClr val="000000">
                      <a:alpha val="43137"/>
                    </a:srgbClr>
                  </a:outerShdw>
                </a:effectLst>
                <a:latin typeface="Bookman Old Style" panose="02050604050505020204" pitchFamily="18" charset="0"/>
              </a:rPr>
              <a:t> she rose and began to serve them</a:t>
            </a:r>
            <a:r>
              <a:rPr lang="en-US" sz="3200" b="1" i="1" dirty="0" smtClean="0">
                <a:solidFill>
                  <a:prstClr val="white"/>
                </a:solidFill>
                <a:effectLst>
                  <a:outerShdw blurRad="38100" dist="38100" dir="2700000" algn="tl">
                    <a:srgbClr val="000000">
                      <a:alpha val="43137"/>
                    </a:srgbClr>
                  </a:outerShdw>
                </a:effectLst>
                <a:latin typeface="Bookman Old Style" panose="02050604050505020204" pitchFamily="18" charset="0"/>
              </a:rPr>
              <a:t>.”</a:t>
            </a:r>
            <a:endParaRPr lang="en-US" sz="3200" b="1" i="1" dirty="0">
              <a:solidFill>
                <a:prstClr val="white"/>
              </a:solidFill>
              <a:effectLst>
                <a:outerShdw blurRad="38100" dist="38100" dir="2700000" algn="tl">
                  <a:srgbClr val="000000">
                    <a:alpha val="43137"/>
                  </a:srgbClr>
                </a:outerShdw>
              </a:effectLst>
              <a:latin typeface="Bookman Old Style" panose="02050604050505020204" pitchFamily="18" charset="0"/>
            </a:endParaRPr>
          </a:p>
        </p:txBody>
      </p:sp>
    </p:spTree>
    <p:extLst>
      <p:ext uri="{BB962C8B-B14F-4D97-AF65-F5344CB8AC3E}">
        <p14:creationId xmlns:p14="http://schemas.microsoft.com/office/powerpoint/2010/main" val="24393534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466</TotalTime>
  <Words>174</Words>
  <Application>Microsoft Office PowerPoint</Application>
  <PresentationFormat>On-screen Show (4:3)</PresentationFormat>
  <Paragraphs>30</Paragraphs>
  <Slides>21</Slides>
  <Notes>5</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Eckhart</dc:creator>
  <cp:lastModifiedBy>John Eckhart</cp:lastModifiedBy>
  <cp:revision>26</cp:revision>
  <cp:lastPrinted>2016-05-08T00:58:55Z</cp:lastPrinted>
  <dcterms:created xsi:type="dcterms:W3CDTF">2016-05-06T20:52:34Z</dcterms:created>
  <dcterms:modified xsi:type="dcterms:W3CDTF">2016-05-08T01:31:22Z</dcterms:modified>
</cp:coreProperties>
</file>