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61" r:id="rId5"/>
    <p:sldId id="260" r:id="rId6"/>
    <p:sldId id="259" r:id="rId7"/>
    <p:sldId id="263" r:id="rId8"/>
    <p:sldId id="268" r:id="rId9"/>
    <p:sldId id="269" r:id="rId10"/>
    <p:sldId id="265" r:id="rId11"/>
    <p:sldId id="270" r:id="rId12"/>
    <p:sldId id="271" r:id="rId13"/>
    <p:sldId id="272" r:id="rId14"/>
    <p:sldId id="274" r:id="rId15"/>
    <p:sldId id="276" r:id="rId16"/>
    <p:sldId id="275" r:id="rId17"/>
    <p:sldId id="277" r:id="rId18"/>
    <p:sldId id="278" r:id="rId19"/>
    <p:sldId id="279" r:id="rId20"/>
    <p:sldId id="280" r:id="rId21"/>
    <p:sldId id="281" r:id="rId22"/>
    <p:sldId id="283" r:id="rId23"/>
    <p:sldId id="284" r:id="rId24"/>
    <p:sldId id="285" r:id="rId25"/>
    <p:sldId id="286" r:id="rId26"/>
    <p:sldId id="287" r:id="rId27"/>
    <p:sldId id="289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A15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896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93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781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05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882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44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78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129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44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83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07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051FA-564C-4603-8B51-464529FA2A43}" type="datetimeFigureOut">
              <a:rPr lang="en-US" smtClean="0"/>
              <a:t>6/11/2016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0FE0FB-1AF8-4A08-B220-AAA3CF45B1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5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1524000"/>
            <a:ext cx="7239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i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“God’s True Priesthood”</a:t>
            </a:r>
          </a:p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(1 Peter 2:4-10)</a:t>
            </a:r>
            <a:endParaRPr lang="en-US" sz="40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09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8600"/>
            <a:ext cx="4419600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b="1" baseline="30000" dirty="0" smtClean="0">
              <a:latin typeface="Georgia" panose="02040502050405020303" pitchFamily="18" charset="0"/>
            </a:endParaRPr>
          </a:p>
          <a:p>
            <a:pPr algn="ctr"/>
            <a:r>
              <a:rPr lang="en-US" sz="2400" b="1" baseline="30000" dirty="0" smtClean="0">
                <a:latin typeface="Georgia" panose="02040502050405020303" pitchFamily="18" charset="0"/>
              </a:rPr>
              <a:t>1 PETER  2:4-10</a:t>
            </a:r>
            <a:endParaRPr lang="en-US" sz="2400" b="1" baseline="30000" dirty="0">
              <a:latin typeface="Georgia" panose="02040502050405020303" pitchFamily="18" charset="0"/>
            </a:endParaRPr>
          </a:p>
          <a:p>
            <a:pPr algn="ctr"/>
            <a:r>
              <a:rPr lang="en-US" sz="1400" b="1" i="1" baseline="30000" dirty="0" smtClean="0">
                <a:latin typeface="Georgia" panose="02040502050405020303" pitchFamily="18" charset="0"/>
              </a:rPr>
              <a:t>4</a:t>
            </a:r>
            <a:r>
              <a:rPr lang="en-US" sz="1400" b="1" i="1" baseline="30000" dirty="0">
                <a:latin typeface="Georgia" panose="02040502050405020303" pitchFamily="18" charset="0"/>
              </a:rPr>
              <a:t> </a:t>
            </a:r>
            <a:r>
              <a:rPr lang="en-US" sz="1400" b="1" i="1" dirty="0">
                <a:latin typeface="Georgia" panose="02040502050405020303" pitchFamily="18" charset="0"/>
              </a:rPr>
              <a:t>As you come to him, a living stone rejected by men but in the sight of God chosen and precious, </a:t>
            </a:r>
            <a:r>
              <a:rPr lang="en-US" sz="1400" b="1" i="1" baseline="30000" dirty="0">
                <a:latin typeface="Georgia" panose="02040502050405020303" pitchFamily="18" charset="0"/>
              </a:rPr>
              <a:t>5 </a:t>
            </a:r>
            <a:r>
              <a:rPr lang="en-US" sz="1400" b="1" i="1" dirty="0">
                <a:latin typeface="Georgia" panose="02040502050405020303" pitchFamily="18" charset="0"/>
              </a:rPr>
              <a:t>you yourselves like living stones are being built up as a spiritual house, to be a holy priesthood, to offer spiritual sacrifices acceptable to God through Jesus Christ. </a:t>
            </a:r>
            <a:r>
              <a:rPr lang="en-US" sz="1400" b="1" i="1" baseline="30000" dirty="0">
                <a:latin typeface="Georgia" panose="02040502050405020303" pitchFamily="18" charset="0"/>
              </a:rPr>
              <a:t>6 </a:t>
            </a:r>
            <a:r>
              <a:rPr lang="en-US" sz="1400" b="1" i="1" dirty="0">
                <a:latin typeface="Georgia" panose="02040502050405020303" pitchFamily="18" charset="0"/>
              </a:rPr>
              <a:t>For it stands in Scripture:</a:t>
            </a:r>
          </a:p>
          <a:p>
            <a:pPr algn="ctr"/>
            <a:r>
              <a:rPr lang="en-US" sz="1400" b="1" i="1" dirty="0">
                <a:latin typeface="Georgia" panose="02040502050405020303" pitchFamily="18" charset="0"/>
              </a:rPr>
              <a:t>“Behold, I am laying in Zion a stone,</a:t>
            </a:r>
            <a:br>
              <a:rPr lang="en-US" sz="1400" b="1" i="1" dirty="0">
                <a:latin typeface="Georgia" panose="02040502050405020303" pitchFamily="18" charset="0"/>
              </a:rPr>
            </a:br>
            <a:r>
              <a:rPr lang="en-US" sz="1400" b="1" i="1" dirty="0">
                <a:latin typeface="Georgia" panose="02040502050405020303" pitchFamily="18" charset="0"/>
              </a:rPr>
              <a:t>    a cornerstone chosen and precious,</a:t>
            </a:r>
            <a:br>
              <a:rPr lang="en-US" sz="1400" b="1" i="1" dirty="0">
                <a:latin typeface="Georgia" panose="02040502050405020303" pitchFamily="18" charset="0"/>
              </a:rPr>
            </a:br>
            <a:r>
              <a:rPr lang="en-US" sz="1400" b="1" i="1" dirty="0">
                <a:latin typeface="Georgia" panose="02040502050405020303" pitchFamily="18" charset="0"/>
              </a:rPr>
              <a:t>and whoever believes in him will not be put to shame.”</a:t>
            </a:r>
          </a:p>
          <a:p>
            <a:pPr algn="ctr"/>
            <a:r>
              <a:rPr lang="en-US" sz="1400" b="1" i="1" baseline="30000" dirty="0">
                <a:latin typeface="Georgia" panose="02040502050405020303" pitchFamily="18" charset="0"/>
              </a:rPr>
              <a:t>7 </a:t>
            </a:r>
            <a:r>
              <a:rPr lang="en-US" sz="1400" b="1" i="1" dirty="0">
                <a:latin typeface="Georgia" panose="02040502050405020303" pitchFamily="18" charset="0"/>
              </a:rPr>
              <a:t>So the honor is for you who believe, but for those who do not believe,</a:t>
            </a:r>
          </a:p>
          <a:p>
            <a:pPr algn="ctr"/>
            <a:r>
              <a:rPr lang="en-US" sz="1400" b="1" i="1" dirty="0">
                <a:latin typeface="Georgia" panose="02040502050405020303" pitchFamily="18" charset="0"/>
              </a:rPr>
              <a:t>“The stone that the builders rejected</a:t>
            </a:r>
            <a:br>
              <a:rPr lang="en-US" sz="1400" b="1" i="1" dirty="0">
                <a:latin typeface="Georgia" panose="02040502050405020303" pitchFamily="18" charset="0"/>
              </a:rPr>
            </a:br>
            <a:r>
              <a:rPr lang="en-US" sz="1400" b="1" i="1" dirty="0">
                <a:latin typeface="Georgia" panose="02040502050405020303" pitchFamily="18" charset="0"/>
              </a:rPr>
              <a:t>    has become the cornerstone,”</a:t>
            </a:r>
          </a:p>
          <a:p>
            <a:pPr algn="ctr"/>
            <a:r>
              <a:rPr lang="en-US" sz="1400" b="1" i="1" baseline="30000" dirty="0">
                <a:latin typeface="Georgia" panose="02040502050405020303" pitchFamily="18" charset="0"/>
              </a:rPr>
              <a:t>8 </a:t>
            </a:r>
            <a:r>
              <a:rPr lang="en-US" sz="1400" b="1" i="1" dirty="0">
                <a:latin typeface="Georgia" panose="02040502050405020303" pitchFamily="18" charset="0"/>
              </a:rPr>
              <a:t>and</a:t>
            </a:r>
          </a:p>
          <a:p>
            <a:pPr algn="ctr"/>
            <a:r>
              <a:rPr lang="en-US" sz="1400" b="1" i="1" dirty="0">
                <a:latin typeface="Georgia" panose="02040502050405020303" pitchFamily="18" charset="0"/>
              </a:rPr>
              <a:t>“A stone of stumbling,</a:t>
            </a:r>
            <a:br>
              <a:rPr lang="en-US" sz="1400" b="1" i="1" dirty="0">
                <a:latin typeface="Georgia" panose="02040502050405020303" pitchFamily="18" charset="0"/>
              </a:rPr>
            </a:br>
            <a:r>
              <a:rPr lang="en-US" sz="1400" b="1" i="1" dirty="0">
                <a:latin typeface="Georgia" panose="02040502050405020303" pitchFamily="18" charset="0"/>
              </a:rPr>
              <a:t>    and a rock of offense.”</a:t>
            </a:r>
          </a:p>
          <a:p>
            <a:pPr algn="ctr"/>
            <a:r>
              <a:rPr lang="en-US" sz="1400" b="1" i="1" dirty="0">
                <a:latin typeface="Georgia" panose="02040502050405020303" pitchFamily="18" charset="0"/>
              </a:rPr>
              <a:t>They stumble because they disobey the word, as they were destined to do.</a:t>
            </a:r>
          </a:p>
          <a:p>
            <a:pPr algn="ctr"/>
            <a:r>
              <a:rPr lang="en-US" sz="1400" b="1" i="1" baseline="30000" dirty="0">
                <a:latin typeface="Georgia" panose="02040502050405020303" pitchFamily="18" charset="0"/>
              </a:rPr>
              <a:t>9 </a:t>
            </a:r>
            <a:r>
              <a:rPr lang="en-US" sz="1400" b="1" i="1" dirty="0">
                <a:latin typeface="Georgia" panose="02040502050405020303" pitchFamily="18" charset="0"/>
              </a:rPr>
              <a:t>But you are a chosen race, a royal priesthood, a holy nation, a people for his own possession, that you may proclaim the </a:t>
            </a:r>
            <a:r>
              <a:rPr lang="en-US" sz="1400" b="1" i="1" dirty="0" err="1">
                <a:latin typeface="Georgia" panose="02040502050405020303" pitchFamily="18" charset="0"/>
              </a:rPr>
              <a:t>excellencies</a:t>
            </a:r>
            <a:r>
              <a:rPr lang="en-US" sz="1400" b="1" i="1" dirty="0">
                <a:latin typeface="Georgia" panose="02040502050405020303" pitchFamily="18" charset="0"/>
              </a:rPr>
              <a:t> of him who called you out of darkness into his marvelous light. </a:t>
            </a:r>
            <a:r>
              <a:rPr lang="en-US" sz="1400" b="1" i="1" baseline="30000" dirty="0">
                <a:latin typeface="Georgia" panose="02040502050405020303" pitchFamily="18" charset="0"/>
              </a:rPr>
              <a:t>10 </a:t>
            </a:r>
            <a:r>
              <a:rPr lang="en-US" sz="1400" b="1" i="1" dirty="0">
                <a:latin typeface="Georgia" panose="02040502050405020303" pitchFamily="18" charset="0"/>
              </a:rPr>
              <a:t>Once you were not a people, but now you are God's people; once you had not received mercy, but now you have received mercy.</a:t>
            </a:r>
          </a:p>
          <a:p>
            <a:pPr algn="ctr"/>
            <a:r>
              <a:rPr lang="en-US" sz="1400" b="1" dirty="0">
                <a:latin typeface="Georgia" panose="02040502050405020303" pitchFamily="18" charset="0"/>
              </a:rPr>
              <a:t> 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572000" y="685800"/>
            <a:ext cx="1905000" cy="2743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4572000" y="3429000"/>
            <a:ext cx="1905000" cy="27432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05600" y="2167116"/>
            <a:ext cx="19050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Isaiah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Hosea</a:t>
            </a:r>
          </a:p>
          <a:p>
            <a:pPr>
              <a:spcAft>
                <a:spcPts val="1200"/>
              </a:spcAft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Psalms</a:t>
            </a:r>
          </a:p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Exodus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7991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713423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72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" y="76200"/>
            <a:ext cx="8958943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427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7"/>
          <a:stretch/>
        </p:blipFill>
        <p:spPr bwMode="auto">
          <a:xfrm>
            <a:off x="47625" y="2261538"/>
            <a:ext cx="9048750" cy="233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986555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What do we do in God’s House?</a:t>
            </a:r>
            <a:endParaRPr lang="en-US" sz="32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300" y="5117812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We serve as a HOLY PRIESTHOOD.</a:t>
            </a:r>
            <a:endParaRPr lang="en-US" sz="3200" b="1" dirty="0">
              <a:solidFill>
                <a:srgbClr val="C0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91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8915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92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7"/>
          <a:stretch/>
        </p:blipFill>
        <p:spPr bwMode="auto">
          <a:xfrm>
            <a:off x="47625" y="4477833"/>
            <a:ext cx="9048750" cy="233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57200" y="457200"/>
            <a:ext cx="81534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spcAft>
                <a:spcPts val="1800"/>
              </a:spcAft>
              <a:buAutoNum type="arabicParenR"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When one comes to Christ, they come into the church.</a:t>
            </a:r>
          </a:p>
          <a:p>
            <a:pPr marL="514350" indent="-514350">
              <a:spcAft>
                <a:spcPts val="1800"/>
              </a:spcAft>
              <a:buAutoNum type="arabicParenR"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church is a temple and should behave like one.</a:t>
            </a:r>
          </a:p>
          <a:p>
            <a:pPr marL="514350" indent="-514350">
              <a:buAutoNum type="arabicParenR"/>
            </a:pPr>
            <a:r>
              <a:rPr lang="en-US" sz="3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Jesus is at the center of it all.</a:t>
            </a:r>
            <a:endParaRPr lang="en-US" sz="3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55" b="19413"/>
          <a:stretch/>
        </p:blipFill>
        <p:spPr bwMode="auto">
          <a:xfrm>
            <a:off x="47625" y="4477833"/>
            <a:ext cx="9048750" cy="2334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93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152400" y="147828"/>
            <a:ext cx="8763000" cy="6557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97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762000"/>
            <a:ext cx="731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</a:t>
            </a:r>
            <a:r>
              <a:rPr lang="en-US" sz="36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But </a:t>
            </a:r>
            <a:r>
              <a:rPr lang="en-US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you are a chosen race, a royal priesthood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 a holy nation, a people for his own possession, that you may proclaim the </a:t>
            </a:r>
            <a:r>
              <a:rPr lang="en-US" sz="36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excellencies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him who called you out of darkness into his marvelous light.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528631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 Peter 2:9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5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762000"/>
            <a:ext cx="731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baseline="30000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</a:t>
            </a:r>
            <a:r>
              <a:rPr lang="en-US" sz="3600" b="1" i="1" baseline="300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But </a:t>
            </a:r>
            <a:r>
              <a:rPr lang="en-US" sz="3600" b="1" i="1" u="sng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you are a chosen race, a royal priesthood</a:t>
            </a: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 a holy nation, a people for his own possession, that you may proclaim the </a:t>
            </a:r>
            <a:r>
              <a:rPr lang="en-US" sz="3600" b="1" i="1" dirty="0" err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excellencies</a:t>
            </a:r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him who called you out of darkness into his marvelous light. 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4400" y="2273963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 . . . A priest is one who serves God and has the right of access to Him.”</a:t>
            </a:r>
            <a:endParaRPr lang="en-US" sz="4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668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3408218"/>
            <a:ext cx="4267200" cy="329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14400" y="685800"/>
            <a:ext cx="769620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As a priesthood we focus on Jesus Christ.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1"/>
            <a:ext cx="4343400" cy="3353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1905000"/>
            <a:ext cx="579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“And whatever you do, in word or deed, do everything in the name of the Lord Jesus, giving thanks to God the Father through Him.” </a:t>
            </a:r>
            <a:r>
              <a:rPr lang="en-US" b="1" dirty="0" smtClean="0">
                <a:solidFill>
                  <a:srgbClr val="C00000"/>
                </a:solidFill>
                <a:latin typeface="Georgia" panose="02040502050405020303" pitchFamily="18" charset="0"/>
              </a:rPr>
              <a:t>– Colossians 3:17</a:t>
            </a:r>
          </a:p>
        </p:txBody>
      </p:sp>
    </p:spTree>
    <p:extLst>
      <p:ext uri="{BB962C8B-B14F-4D97-AF65-F5344CB8AC3E}">
        <p14:creationId xmlns:p14="http://schemas.microsoft.com/office/powerpoint/2010/main" val="12426285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06582"/>
            <a:ext cx="80010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Three terms that at least ought to be applied to all Christians: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“Holy”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“Saint”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“Priest”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13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" y="685800"/>
            <a:ext cx="76962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As a priesthood we focus on Jesus Christ.</a:t>
            </a:r>
          </a:p>
          <a:p>
            <a:pPr marL="457200" indent="-457200">
              <a:buAutoNum type="arabicParenR"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As priests, we offer spiritual sacrifices acceptable to God.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29001"/>
            <a:ext cx="426720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452812"/>
            <a:ext cx="4419601" cy="3205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04800" y="3581400"/>
            <a:ext cx="3962400" cy="2895600"/>
          </a:xfrm>
          <a:prstGeom prst="ellipse">
            <a:avLst/>
          </a:prstGeom>
          <a:noFill/>
          <a:ln w="190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990600" y="3810000"/>
            <a:ext cx="2438400" cy="2362200"/>
          </a:xfrm>
          <a:prstGeom prst="line">
            <a:avLst/>
          </a:prstGeom>
          <a:ln w="190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9328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78486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Consider some of the sacrifices we do offer up as we live as the people of God in this world: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Regular praise and worship of God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Hebrews 13:15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Good works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Hebrews 13:16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Supporting the preaching of the gospel to all the world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Philippians 4:18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act of preaching itself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Romans 15:16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Christian living in general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Romans 12:1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Just being thankful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Hebrews 12:28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233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14300"/>
            <a:ext cx="8788399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997" y="5823603"/>
            <a:ext cx="8686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“this holy and royal priesthood of all believers.”</a:t>
            </a:r>
            <a:endParaRPr lang="en-US" sz="24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33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609600"/>
            <a:ext cx="7848600" cy="5278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Regular praise and worship of God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Hebrews 13:15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Good works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Hebrews 13:16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Supporting the preaching of the gospel to all the world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Philippians 4:18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 act of preaching itself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Romans 15:16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Christian living in general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Romans 12:1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Just being thankful – </a:t>
            </a:r>
            <a:r>
              <a:rPr lang="en-US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Hebrews 12:28</a:t>
            </a:r>
          </a:p>
          <a:p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Are you routinely offering up these spiritual sacrifices acceptable to God through Jesus Christ?</a:t>
            </a:r>
            <a:endParaRPr lang="en-US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39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762000"/>
            <a:ext cx="7315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</a:t>
            </a:r>
            <a:r>
              <a:rPr lang="en-US" sz="36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But </a:t>
            </a:r>
            <a:r>
              <a:rPr lang="en-US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you are a chosen race, a royal priesthood</a:t>
            </a:r>
            <a:r>
              <a:rPr lang="en-US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 a holy nation, a people for his own possession, that you may </a:t>
            </a:r>
            <a:r>
              <a:rPr lang="en-US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proclaim the </a:t>
            </a:r>
            <a:r>
              <a:rPr lang="en-US" sz="3600" b="1" i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excellencies</a:t>
            </a:r>
            <a:r>
              <a:rPr lang="en-US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him who called you out of darkness into his marvelous light.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00" y="5286315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 Peter 2:9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55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88" y="163285"/>
            <a:ext cx="8802624" cy="6618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009900" y="17526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God’s True Priesthood</a:t>
            </a:r>
            <a:endParaRPr lang="en-US" sz="36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371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lus/>
      </p:transition>
    </mc:Choice>
    <mc:Fallback xmlns="">
      <p:transition spd="slow">
        <p:plus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52400"/>
            <a:ext cx="89154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165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05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706582"/>
            <a:ext cx="8001000" cy="53091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Three terms that at least ought to be applied to all Christians: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“Holy”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“Saint”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 </a:t>
            </a:r>
            <a:r>
              <a:rPr lang="en-US" sz="6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“Priest”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7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824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32" y="1066800"/>
            <a:ext cx="3987394" cy="4724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1600200"/>
            <a:ext cx="42803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“Living As The </a:t>
            </a:r>
          </a:p>
          <a:p>
            <a:pPr algn="ctr"/>
            <a:r>
              <a:rPr lang="en-US" sz="4000" b="1" i="1" cap="none" spc="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People of God”</a:t>
            </a:r>
            <a:endParaRPr lang="en-US" sz="4000" b="1" i="1" cap="none" spc="0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46099" y="3429000"/>
            <a:ext cx="420623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“Holy </a:t>
            </a:r>
          </a:p>
          <a:p>
            <a:pPr algn="ctr"/>
            <a:r>
              <a:rPr lang="en-US" sz="4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Priesthood”</a:t>
            </a:r>
            <a:endParaRPr lang="en-US" sz="4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7" y="1924050"/>
            <a:ext cx="4013199" cy="300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470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533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8927" y="6202096"/>
            <a:ext cx="4284134" cy="369332"/>
          </a:xfrm>
          <a:prstGeom prst="rect">
            <a:avLst/>
          </a:prstGeom>
          <a:solidFill>
            <a:srgbClr val="2A15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777894" y="6155929"/>
            <a:ext cx="388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Georgia" panose="02040502050405020303" pitchFamily="18" charset="0"/>
              </a:rPr>
              <a:t>1 Peter 2:4-10</a:t>
            </a:r>
            <a:endParaRPr lang="en-US" sz="2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258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609600"/>
            <a:ext cx="78486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4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As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you come to him, a living stone rejected by men but in the sight of God chosen and precious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en-US" sz="28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5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you yourselves like living stones are being built up as a spiritual house, to be a holy priesthood, to offer spiritual sacrifices acceptable to God through Jesus Christ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en-US" sz="28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6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For it stands in Scripture:</a:t>
            </a:r>
          </a:p>
          <a:p>
            <a:pPr algn="ctr"/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Behold, I am laying in Zion a stone,</a:t>
            </a:r>
            <a:b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   a cornerstone chosen and precious,</a:t>
            </a:r>
            <a:b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 whoever believes in him will not be put to shame.”</a:t>
            </a:r>
          </a:p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</a:p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endParaRPr lang="en-US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956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9655" y="609600"/>
            <a:ext cx="7772400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7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So the honor is for you who believe, but for those who do not believe,</a:t>
            </a:r>
          </a:p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“The stone that the builders rejected</a:t>
            </a:r>
            <a:b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   has become the cornerstone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,”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en-US" sz="28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8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and “A 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stone of stumbling,</a:t>
            </a:r>
            <a:b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</a:b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   and a rock of offense.”</a:t>
            </a:r>
          </a:p>
          <a:p>
            <a:pPr algn="ctr"/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They stumble because they disobey the word, as they were destined to do</a:t>
            </a:r>
            <a:r>
              <a:rPr lang="en-US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.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</a:t>
            </a:r>
            <a:endParaRPr lang="en-US" sz="2800" b="1" i="1" baseline="30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9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But you are a chosen race, a royal priesthood, a holy nation, a people for his own possession, that you may proclaim the </a:t>
            </a:r>
            <a:r>
              <a:rPr lang="en-US" sz="28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excellencies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 of him who called you out of darkness into his marvelous light. </a:t>
            </a:r>
          </a:p>
          <a:p>
            <a:pPr algn="ctr"/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  <a:p>
            <a:pPr algn="ctr"/>
            <a:endParaRPr lang="en-US" sz="2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61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6527" y="609600"/>
            <a:ext cx="79248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10</a:t>
            </a:r>
            <a:r>
              <a:rPr lang="en-US" sz="2800" b="1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 </a:t>
            </a:r>
            <a:r>
              <a:rPr lang="en-US" sz="28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Once you were not a people, but now you are God's people; once you had not received mercy, but now you have received mercy.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10200" y="28194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1 Peter 2:4-10</a:t>
            </a:r>
            <a:endParaRPr lang="en-US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6095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7824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72000" y="762000"/>
            <a:ext cx="428033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cap="none" spc="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“Living As The </a:t>
            </a:r>
          </a:p>
          <a:p>
            <a:pPr algn="ctr"/>
            <a:r>
              <a:rPr lang="en-US" sz="4000" b="1" i="1" cap="none" spc="0" dirty="0" smtClean="0">
                <a:ln w="1905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People of God”</a:t>
            </a:r>
            <a:endParaRPr lang="en-US" sz="4000" b="1" i="1" cap="none" spc="0" dirty="0">
              <a:ln w="1905"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55375" y="2590800"/>
            <a:ext cx="4206239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eorgia" panose="02040502050405020303" pitchFamily="18" charset="0"/>
              </a:rPr>
              <a:t>Christians as PRIESTS in this world.</a:t>
            </a:r>
            <a:endParaRPr lang="en-US" sz="4800" b="1" i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17" y="1924050"/>
            <a:ext cx="4013199" cy="3009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3599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395</Words>
  <Application>Microsoft Office PowerPoint</Application>
  <PresentationFormat>On-screen Show (4:3)</PresentationFormat>
  <Paragraphs>79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29</cp:revision>
  <dcterms:created xsi:type="dcterms:W3CDTF">2016-06-11T00:39:19Z</dcterms:created>
  <dcterms:modified xsi:type="dcterms:W3CDTF">2016-06-12T01:53:49Z</dcterms:modified>
</cp:coreProperties>
</file>