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287" r:id="rId2"/>
    <p:sldId id="260" r:id="rId3"/>
    <p:sldId id="261" r:id="rId4"/>
    <p:sldId id="263" r:id="rId5"/>
    <p:sldId id="264" r:id="rId6"/>
    <p:sldId id="289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4" r:id="rId17"/>
    <p:sldId id="275" r:id="rId18"/>
    <p:sldId id="277" r:id="rId19"/>
    <p:sldId id="278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88" r:id="rId28"/>
  </p:sldIdLst>
  <p:sldSz cx="9144000" cy="6858000" type="screen4x3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69" d="100"/>
          <a:sy n="69" d="100"/>
        </p:scale>
        <p:origin x="-552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8B0515EB-43F8-49F1-B19A-3FCAAAC0EE2A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CD3374F7-0871-49D8-8B17-36698A3DB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32641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4A20D6D7-3192-47C8-8EE5-E68727BDF572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96975" y="701675"/>
            <a:ext cx="4683125" cy="3511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447461"/>
            <a:ext cx="5661660" cy="4213384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6"/>
            <a:ext cx="3066733" cy="468154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BA9987FC-84DD-409C-9248-EA67013F40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2199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9987FC-84DD-409C-9248-EA67013F40E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91921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75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5546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07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114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710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866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02451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14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0973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397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355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282C3-1F7D-4AA2-B280-CF738A57C57B}" type="datetimeFigureOut">
              <a:rPr lang="en-US" smtClean="0"/>
              <a:t>6/4/2016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A3D837-2779-4AE5-B65F-91C82683CE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08488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accent1">
                <a:tint val="23500"/>
                <a:satMod val="16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7213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9348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533400" y="914400"/>
            <a:ext cx="83058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“. . .since you have been born again, not of perishable seed but of imperishable, through the living and abiding word of God”</a:t>
            </a:r>
          </a:p>
          <a:p>
            <a:pPr algn="ctr"/>
            <a:r>
              <a:rPr lang="en-US" sz="3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Peter 1:23</a:t>
            </a:r>
            <a:endParaRPr lang="en-US" sz="3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48597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99" y="381000"/>
            <a:ext cx="6803571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11023" y="4395132"/>
            <a:ext cx="8369599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Crave the pure spiritual milk </a:t>
            </a:r>
          </a:p>
          <a:p>
            <a:pPr algn="ctr"/>
            <a:r>
              <a:rPr lang="en-US" sz="4400" b="0" cap="none" spc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Bookman Old Style" panose="02050604050505020204" pitchFamily="18" charset="0"/>
              </a:rPr>
              <a:t>of the Word of God</a:t>
            </a:r>
            <a:endParaRPr lang="en-US" sz="4400" b="0" cap="none" spc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5597" y="228600"/>
            <a:ext cx="360045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595787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9848"/>
          <a:stretch/>
        </p:blipFill>
        <p:spPr bwMode="auto">
          <a:xfrm>
            <a:off x="0" y="0"/>
            <a:ext cx="550025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638800" y="2028616"/>
            <a:ext cx="32766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Do you crave the Word of God?</a:t>
            </a:r>
            <a:endParaRPr lang="en-US" sz="4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4655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13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685801"/>
            <a:ext cx="7315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“So put away all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malice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and all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deceit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and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hypocrisy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 and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envy 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and all </a:t>
            </a:r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slander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. </a:t>
            </a:r>
          </a:p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Like newborn infants, long for the pure spiritual milk, that by it you may grow up into salvation—  if indeed you have tasted that the Lord is good.”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867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Peter 2:1-3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6964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62" y="76200"/>
            <a:ext cx="8933337" cy="670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908299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/>
        </p:blipFill>
        <p:spPr bwMode="auto">
          <a:xfrm>
            <a:off x="228599" y="152400"/>
            <a:ext cx="86868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1339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051453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39748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64703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067" y="152400"/>
            <a:ext cx="866986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132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991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94053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476750"/>
            <a:ext cx="8686800" cy="222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853" y="0"/>
            <a:ext cx="4329547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45" y="838200"/>
            <a:ext cx="4218327" cy="289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7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13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685801"/>
            <a:ext cx="7315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“So put away all malice and all deceit and hypocrisy and envy and all slander. </a:t>
            </a:r>
          </a:p>
          <a:p>
            <a:pPr algn="ctr"/>
            <a:r>
              <a:rPr lang="en-US" sz="3600" b="1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Like newborn infants, long for the pure spiritual milk, </a:t>
            </a:r>
            <a:r>
              <a:rPr lang="en-US" sz="3600" b="1" i="1" u="sng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that by it you may grow up into salvation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—  if indeed you have tasted that the Lord is good.”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867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Peter 2:1-3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073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52400"/>
            <a:ext cx="879184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4448484" y="2367171"/>
            <a:ext cx="4695516" cy="212365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Do you hunger </a:t>
            </a:r>
          </a:p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for the </a:t>
            </a:r>
          </a:p>
          <a:p>
            <a:pPr algn="ctr"/>
            <a:r>
              <a:rPr lang="en-US" sz="4400" b="1" i="1" cap="none" spc="0" dirty="0" smtClean="0">
                <a:ln w="31550" cmpd="sng">
                  <a:gradFill>
                    <a:gsLst>
                      <a:gs pos="25000">
                        <a:schemeClr val="accent1">
                          <a:shade val="25000"/>
                          <a:satMod val="190000"/>
                        </a:schemeClr>
                      </a:gs>
                      <a:gs pos="80000">
                        <a:schemeClr val="accent1">
                          <a:tint val="75000"/>
                          <a:satMod val="19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rgbClr val="FFFFFF"/>
                </a:solidFill>
                <a:effectLst>
                  <a:outerShdw blurRad="41275" dist="12700" dir="12000000" algn="tl" rotWithShape="0">
                    <a:srgbClr val="000000">
                      <a:alpha val="40000"/>
                    </a:srgbClr>
                  </a:outerShdw>
                </a:effectLst>
                <a:latin typeface="Bookman Old Style" panose="02050604050505020204" pitchFamily="18" charset="0"/>
              </a:rPr>
              <a:t>Word of God?</a:t>
            </a:r>
            <a:endParaRPr lang="en-US" sz="4400" b="1" i="1" cap="none" spc="0" dirty="0">
              <a:ln w="31550" cmpd="sng">
                <a:gradFill>
                  <a:gsLst>
                    <a:gs pos="25000">
                      <a:schemeClr val="accent1">
                        <a:shade val="25000"/>
                        <a:satMod val="190000"/>
                      </a:schemeClr>
                    </a:gs>
                    <a:gs pos="80000">
                      <a:schemeClr val="accent1">
                        <a:tint val="75000"/>
                        <a:satMod val="19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rgbClr val="FFFFFF"/>
              </a:solidFill>
              <a:effectLst>
                <a:outerShdw blurRad="41275" dist="12700" dir="12000000" algn="tl" rotWithShape="0">
                  <a:srgbClr val="000000">
                    <a:alpha val="40000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8934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8686800" cy="579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5" y="540327"/>
            <a:ext cx="8660550" cy="578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454" y="561108"/>
            <a:ext cx="8660551" cy="5763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483338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45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245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245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245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45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0"/>
                            </p:stCondLst>
                            <p:childTnLst>
                              <p:par>
                                <p:cTn id="3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245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5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1676400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3600" b="1" dirty="0" smtClean="0">
                <a:latin typeface="Bookman Old Style" panose="02050604050505020204" pitchFamily="18" charset="0"/>
              </a:rPr>
              <a:t>Jesus is the Word of God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endParaRPr lang="en-US" sz="3600" b="1" dirty="0" smtClean="0">
              <a:latin typeface="Bookman Old Style" panose="020506040505050202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3600" b="1" dirty="0" smtClean="0">
                <a:latin typeface="Bookman Old Style" panose="02050604050505020204" pitchFamily="18" charset="0"/>
              </a:rPr>
              <a:t>The Word of God is the Bible</a:t>
            </a:r>
          </a:p>
          <a:p>
            <a:pPr marL="571500" indent="-571500" algn="ctr">
              <a:buFont typeface="Wingdings" panose="05000000000000000000" pitchFamily="2" charset="2"/>
              <a:buChar char="§"/>
            </a:pPr>
            <a:endParaRPr lang="en-US" sz="3600" b="1" dirty="0" smtClean="0">
              <a:latin typeface="Bookman Old Style" panose="02050604050505020204" pitchFamily="18" charset="0"/>
            </a:endParaRPr>
          </a:p>
          <a:p>
            <a:pPr marL="571500" indent="-571500" algn="ctr">
              <a:buFont typeface="Wingdings" panose="05000000000000000000" pitchFamily="2" charset="2"/>
              <a:buChar char="§"/>
            </a:pPr>
            <a:r>
              <a:rPr lang="en-US" sz="3600" b="1" dirty="0" smtClean="0">
                <a:latin typeface="Bookman Old Style" panose="02050604050505020204" pitchFamily="18" charset="0"/>
              </a:rPr>
              <a:t>Bible Study is Jesus Study</a:t>
            </a:r>
            <a:endParaRPr lang="en-US" sz="3600" b="1" dirty="0"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70651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"/>
          <a:stretch/>
        </p:blipFill>
        <p:spPr bwMode="auto">
          <a:xfrm>
            <a:off x="193964" y="152400"/>
            <a:ext cx="872143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58980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737600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1219200"/>
            <a:ext cx="80772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Putting away sin;</a:t>
            </a:r>
          </a:p>
          <a:p>
            <a:pPr marL="342900" indent="-342900">
              <a:spcAft>
                <a:spcPts val="1200"/>
              </a:spcAft>
              <a:buFont typeface="+mj-lt"/>
              <a:buAutoNum type="arabicParenR"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Feeding on the Word of God;</a:t>
            </a:r>
          </a:p>
          <a:p>
            <a:pPr marL="342900" indent="-342900">
              <a:buFont typeface="+mj-lt"/>
              <a:buAutoNum type="arabicParenR"/>
            </a:pPr>
            <a:r>
              <a:rPr lang="en-US" sz="5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Experiencing Jesus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5830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46" t="8926" r="446" b="33648"/>
          <a:stretch/>
        </p:blipFill>
        <p:spPr bwMode="auto">
          <a:xfrm>
            <a:off x="152399" y="200890"/>
            <a:ext cx="8864485" cy="65047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4318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41038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0533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866942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8811362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914400" y="685801"/>
            <a:ext cx="7315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“</a:t>
            </a:r>
            <a:r>
              <a:rPr lang="en-US" sz="36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So put away all malice and all deceit and hypocrisy and envy and all slander. </a:t>
            </a:r>
          </a:p>
          <a:p>
            <a:pPr algn="ctr"/>
            <a:r>
              <a:rPr lang="en-US" sz="36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2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Like newborn infants, long for the pure spiritual milk, that by it you may grow up into salvation— </a:t>
            </a:r>
            <a:r>
              <a:rPr lang="en-US" sz="3600" b="1" i="1" baseline="30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3</a:t>
            </a:r>
            <a:r>
              <a:rPr lang="en-US" sz="36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if indeed you have tasted that the Lord is good.”</a:t>
            </a:r>
            <a:endParaRPr lang="en-US" sz="36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0" y="5867400"/>
            <a:ext cx="3810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ookman Old Style" panose="02050604050505020204" pitchFamily="18" charset="0"/>
              </a:rPr>
              <a:t>1 Peter 2:1-3</a:t>
            </a:r>
            <a:endParaRPr lang="en-US" sz="32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ookman Old Style" panose="02050604050505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7173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split/>
      </p:transition>
    </mc:Choice>
    <mc:Fallback>
      <p:transition spd="slow">
        <p:split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87" y="457200"/>
            <a:ext cx="8643026" cy="5721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25533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fade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464"/>
          <a:stretch/>
        </p:blipFill>
        <p:spPr bwMode="auto">
          <a:xfrm>
            <a:off x="193964" y="152400"/>
            <a:ext cx="8721436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255788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8626664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46002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960"/>
          <a:stretch/>
        </p:blipFill>
        <p:spPr bwMode="auto">
          <a:xfrm>
            <a:off x="228600" y="249530"/>
            <a:ext cx="8795880" cy="63798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7940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Bar dir="vert"/>
      </p:transition>
    </mc:Choice>
    <mc:Fallback>
      <p:transition spd="slow">
        <p:randomBar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26"/>
          <a:stretch/>
        </p:blipFill>
        <p:spPr bwMode="auto">
          <a:xfrm>
            <a:off x="228599" y="152400"/>
            <a:ext cx="8686801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1966663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482</TotalTime>
  <Words>245</Words>
  <Application>Microsoft Office PowerPoint</Application>
  <PresentationFormat>On-screen Show (4:3)</PresentationFormat>
  <Paragraphs>26</Paragraphs>
  <Slides>27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Eckhart</dc:creator>
  <cp:lastModifiedBy>John Eckhart</cp:lastModifiedBy>
  <cp:revision>19</cp:revision>
  <cp:lastPrinted>2016-06-05T00:33:57Z</cp:lastPrinted>
  <dcterms:created xsi:type="dcterms:W3CDTF">2016-06-04T17:50:51Z</dcterms:created>
  <dcterms:modified xsi:type="dcterms:W3CDTF">2016-06-05T01:53:36Z</dcterms:modified>
</cp:coreProperties>
</file>