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8" r:id="rId2"/>
    <p:sldId id="256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9F739E6E-4549-4965-9B8F-10916645A3DD}" type="datetimeFigureOut">
              <a:rPr lang="en-US" smtClean="0"/>
              <a:t>5/21/2016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811C42D7-D250-4154-BF2D-2E4F91D96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11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D3C2-44A5-4B79-9BF3-08356C410E5E}" type="datetimeFigureOut">
              <a:rPr lang="en-US" smtClean="0"/>
              <a:t>5/21/2016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9003-02EB-4C45-95D5-D458E623B7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37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D3C2-44A5-4B79-9BF3-08356C410E5E}" type="datetimeFigureOut">
              <a:rPr lang="en-US" smtClean="0"/>
              <a:t>5/21/2016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9003-02EB-4C45-95D5-D458E623B7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41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D3C2-44A5-4B79-9BF3-08356C410E5E}" type="datetimeFigureOut">
              <a:rPr lang="en-US" smtClean="0"/>
              <a:t>5/21/2016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9003-02EB-4C45-95D5-D458E623B7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695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D3C2-44A5-4B79-9BF3-08356C410E5E}" type="datetimeFigureOut">
              <a:rPr lang="en-US" smtClean="0"/>
              <a:t>5/21/2016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9003-02EB-4C45-95D5-D458E623B7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9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D3C2-44A5-4B79-9BF3-08356C410E5E}" type="datetimeFigureOut">
              <a:rPr lang="en-US" smtClean="0"/>
              <a:t>5/21/2016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9003-02EB-4C45-95D5-D458E623B7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039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D3C2-44A5-4B79-9BF3-08356C410E5E}" type="datetimeFigureOut">
              <a:rPr lang="en-US" smtClean="0"/>
              <a:t>5/21/2016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9003-02EB-4C45-95D5-D458E623B7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296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D3C2-44A5-4B79-9BF3-08356C410E5E}" type="datetimeFigureOut">
              <a:rPr lang="en-US" smtClean="0"/>
              <a:t>5/21/2016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9003-02EB-4C45-95D5-D458E623B7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5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D3C2-44A5-4B79-9BF3-08356C410E5E}" type="datetimeFigureOut">
              <a:rPr lang="en-US" smtClean="0"/>
              <a:t>5/21/2016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9003-02EB-4C45-95D5-D458E623B7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59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D3C2-44A5-4B79-9BF3-08356C410E5E}" type="datetimeFigureOut">
              <a:rPr lang="en-US" smtClean="0"/>
              <a:t>5/21/2016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9003-02EB-4C45-95D5-D458E623B7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10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D3C2-44A5-4B79-9BF3-08356C410E5E}" type="datetimeFigureOut">
              <a:rPr lang="en-US" smtClean="0"/>
              <a:t>5/21/2016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9003-02EB-4C45-95D5-D458E623B7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00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D3C2-44A5-4B79-9BF3-08356C410E5E}" type="datetimeFigureOut">
              <a:rPr lang="en-US" smtClean="0"/>
              <a:t>5/21/2016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9003-02EB-4C45-95D5-D458E623B7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9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9D3C2-44A5-4B79-9BF3-08356C410E5E}" type="datetimeFigureOut">
              <a:rPr lang="en-US" smtClean="0"/>
              <a:t>5/21/2016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C9003-02EB-4C45-95D5-D458E623B7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85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4963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252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8610"/>
            <a:ext cx="8686800" cy="574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7150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“We ought to live in FEAR as we live as exiles in this world.”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263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09600"/>
            <a:ext cx="856210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513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3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5743" y="3886200"/>
            <a:ext cx="54325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8800" b="1" i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“Father”</a:t>
            </a:r>
            <a:endParaRPr lang="en-US" sz="8800" b="1" i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97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399" y="650944"/>
            <a:ext cx="7315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if you call on him as Father who judges impartially according to each one's deeds, conduct yourselves with fear throughout the time of your exile, </a:t>
            </a:r>
          </a:p>
          <a:p>
            <a:pPr algn="ctr"/>
            <a:r>
              <a:rPr lang="en-US" sz="24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knowing that you were ransomed from the futile ways inherited from your forefathers, not with perishable things such as silver or gold, </a:t>
            </a:r>
          </a:p>
          <a:p>
            <a:pPr algn="ctr"/>
            <a:r>
              <a:rPr lang="en-US" sz="24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with the precious blood of Christ, like that of a lamb without blemish or spot. </a:t>
            </a:r>
          </a:p>
          <a:p>
            <a:pPr algn="ctr"/>
            <a:r>
              <a:rPr lang="en-US" sz="24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foreknown before the foundation of the world but was made manifest in the last times for the sake of you</a:t>
            </a:r>
          </a:p>
          <a:p>
            <a:pPr algn="ctr"/>
            <a:r>
              <a:rPr lang="en-US" sz="24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through him are believers in God, who raised him from the dead and gave him glory, so that your faith and hope are in God.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47250" y="6248399"/>
            <a:ext cx="2849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Peter 1:17-21 (ESV)</a:t>
            </a:r>
            <a:endParaRPr lang="en-US" sz="24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184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399" y="650944"/>
            <a:ext cx="7315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if you call on him as Father who judges impartially according to each one's deeds, conduct yourselves with fear throughout the time of your exile, </a:t>
            </a:r>
          </a:p>
          <a:p>
            <a:pPr algn="ctr"/>
            <a:r>
              <a:rPr lang="en-US" sz="24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knowing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you were ransomed from the futile ways inherited from your forefathers, not with perishable things such as silver or gold, </a:t>
            </a:r>
          </a:p>
          <a:p>
            <a:pPr algn="ctr"/>
            <a:r>
              <a:rPr lang="en-US" sz="24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with the precious blood of Christ, like that of a lamb without blemish or spot. </a:t>
            </a:r>
          </a:p>
          <a:p>
            <a:pPr algn="ctr"/>
            <a:r>
              <a:rPr lang="en-US" sz="24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foreknown before the foundation of the world but was made manifest in the last times for the sake of you</a:t>
            </a:r>
          </a:p>
          <a:p>
            <a:pPr algn="ctr"/>
            <a:r>
              <a:rPr lang="en-US" sz="24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through him are believers in God, who raised him from the dead and gave him glory, so that your faith and hope are in God.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7251" y="6248400"/>
            <a:ext cx="2849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Peter 1:17-21 (ESV)</a:t>
            </a:r>
            <a:endParaRPr lang="en-US" sz="24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5819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6363" b="6400"/>
          <a:stretch/>
        </p:blipFill>
        <p:spPr bwMode="auto">
          <a:xfrm>
            <a:off x="4572000" y="247650"/>
            <a:ext cx="432677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685800"/>
            <a:ext cx="3962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Is that a Father worth fearing?</a:t>
            </a:r>
          </a:p>
          <a:p>
            <a:pPr algn="ctr"/>
            <a:endParaRPr lang="en-US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Worth Loving?</a:t>
            </a:r>
          </a:p>
          <a:p>
            <a:pPr algn="ctr"/>
            <a:endParaRPr lang="en-US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Worth Serving?</a:t>
            </a:r>
          </a:p>
          <a:p>
            <a:pPr algn="ctr"/>
            <a:endParaRPr lang="en-U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Are you willing to submit to a Father like that?</a:t>
            </a:r>
          </a:p>
          <a:p>
            <a:pPr algn="ctr"/>
            <a:endParaRPr lang="en-U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Can you respect that God?</a:t>
            </a:r>
            <a:endParaRPr lang="en-U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10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1885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1607127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Why blood?</a:t>
            </a:r>
            <a:endParaRPr lang="en-US" sz="4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470701"/>
            <a:ext cx="731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Through God’s amazing love we were redeemed with the precious blood of Christ.</a:t>
            </a:r>
            <a:endParaRPr lang="en-US" sz="4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796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91578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42672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“We will live in HOPE, in HOLINESS, and in FEAR.”</a:t>
            </a:r>
            <a:endParaRPr lang="en-US"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9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91578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4267200"/>
            <a:ext cx="769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“How to live as the people of God in a world in which we are strangers at best.”</a:t>
            </a:r>
            <a:endParaRPr lang="en-US"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708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14" y="0"/>
            <a:ext cx="481478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32921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685800"/>
            <a:ext cx="3352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Living in HOPE</a:t>
            </a:r>
          </a:p>
          <a:p>
            <a:pPr marL="342900" indent="-342900">
              <a:buAutoNum type="arabicParenR"/>
            </a:pPr>
            <a:endParaRPr lang="en-US" sz="36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AutoNum type="arabicParenR"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Living in HOLINESS</a:t>
            </a:r>
          </a:p>
          <a:p>
            <a:pPr marL="342900" indent="-342900">
              <a:buAutoNum type="arabicParenR"/>
            </a:pP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AutoNum type="arabicParenR"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Living in FEAR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(1 Peter 1:17-21)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96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399" y="650944"/>
            <a:ext cx="73152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if you call on him as Father who judges impartially according to each one's deeds, conduct yourselves with fear throughout the time of your exile, </a:t>
            </a:r>
          </a:p>
          <a:p>
            <a:pPr algn="ctr"/>
            <a:r>
              <a:rPr lang="en-US" sz="24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knowing that you were ransomed from the futile ways inherited from your forefathers, not with perishable things such as silver or gold, </a:t>
            </a:r>
          </a:p>
          <a:p>
            <a:pPr algn="ctr"/>
            <a:r>
              <a:rPr lang="en-US" sz="24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with the precious blood of Christ, like that of a lamb without blemish or spot. </a:t>
            </a:r>
          </a:p>
          <a:p>
            <a:pPr algn="ctr"/>
            <a:r>
              <a:rPr lang="en-US" sz="24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foreknown before the foundation of the world but was made manifest in the last times for the sake of you</a:t>
            </a:r>
          </a:p>
          <a:p>
            <a:pPr algn="ctr"/>
            <a:r>
              <a:rPr lang="en-US" sz="24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through him are believers in God, who raised him from the dead and gave him glory, so that your faith and hope are in God.</a:t>
            </a:r>
          </a:p>
          <a:p>
            <a:pPr algn="ctr"/>
            <a:endParaRPr lang="en-US" sz="24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Peter 1:17-21 (ESV)</a:t>
            </a:r>
          </a:p>
          <a:p>
            <a:pPr algn="ctr"/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6676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30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28600"/>
            <a:ext cx="870336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49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46015" y="5562600"/>
            <a:ext cx="44935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“Quaint”</a:t>
            </a:r>
            <a:endParaRPr lang="en-US" sz="72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55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49990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810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3"/>
          <a:stretch/>
        </p:blipFill>
        <p:spPr bwMode="auto">
          <a:xfrm>
            <a:off x="228600" y="152400"/>
            <a:ext cx="87376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5791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“If you call on Him as Father . . .”</a:t>
            </a:r>
            <a:endParaRPr lang="en-US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513</Words>
  <Application>Microsoft Office PowerPoint</Application>
  <PresentationFormat>On-screen Show (4:3)</PresentationFormat>
  <Paragraphs>42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17</cp:revision>
  <cp:lastPrinted>2016-05-22T01:55:51Z</cp:lastPrinted>
  <dcterms:created xsi:type="dcterms:W3CDTF">2016-05-21T22:10:30Z</dcterms:created>
  <dcterms:modified xsi:type="dcterms:W3CDTF">2016-05-22T02:22:22Z</dcterms:modified>
</cp:coreProperties>
</file>