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BDBEDF5-3BC6-4A13-8A18-A912B2A8CC4F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40C981E-CFA7-4FA2-A31B-B9445F263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29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7E610BC-27F1-49D1-BA46-50B17AA3C0B1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67B1686-3C70-497B-AB19-CC5C9A127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we a surprising people?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B1686-3C70-497B-AB19-CC5C9A1277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B1686-3C70-497B-AB19-CC5C9A1277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2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6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0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1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5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2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5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59EA-D115-4A6C-883F-10D39F4C08D9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1FC12-995B-430E-A16F-EC05BA26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7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829" y="1371600"/>
            <a:ext cx="8552341" cy="38779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Abstain!</a:t>
            </a:r>
          </a:p>
          <a:p>
            <a:pPr algn="ctr">
              <a:spcAft>
                <a:spcPts val="1200"/>
              </a:spcAft>
            </a:pP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Holy Lives!</a:t>
            </a:r>
          </a:p>
          <a:p>
            <a:pPr algn="ctr">
              <a:spcAft>
                <a:spcPts val="1200"/>
              </a:spcAft>
            </a:pPr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Be Pure!</a:t>
            </a:r>
          </a:p>
          <a:p>
            <a:pPr algn="ctr"/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Be willing to be different!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8" y="152400"/>
            <a:ext cx="425196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19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8" y="3435927"/>
            <a:ext cx="4282733" cy="32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55" y="3435926"/>
            <a:ext cx="4253344" cy="32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9871590">
            <a:off x="76218" y="2774206"/>
            <a:ext cx="89915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ROMAN EMPIRE</a:t>
            </a:r>
            <a:endParaRPr lang="en-US" sz="8000" b="1" cap="none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267200"/>
            <a:ext cx="7696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LIVING AS THE PEOPLE OF GOD IN THIS WORLD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600200"/>
            <a:ext cx="701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“With respect to this they (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that is, the world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 are surprised when you do not join them in the same flood of debauchery, and they malign you; but they will give account to him who is ready to judge the living and the dead.”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4:4-5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5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1"/>
            <a:ext cx="4403200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00" y="152400"/>
            <a:ext cx="445303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545"/>
            <a:ext cx="4403200" cy="32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10996"/>
          <a:stretch/>
        </p:blipFill>
        <p:spPr bwMode="auto">
          <a:xfrm>
            <a:off x="4555601" y="3429000"/>
            <a:ext cx="449429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0479721">
            <a:off x="560757" y="2367172"/>
            <a:ext cx="7989688" cy="2123658"/>
          </a:xfrm>
          <a:prstGeom prst="rect">
            <a:avLst/>
          </a:prstGeom>
          <a:solidFill>
            <a:schemeClr val="bg1">
              <a:alpha val="42000"/>
            </a:schemeClr>
          </a:solidFill>
          <a:ln w="6350">
            <a:solidFill>
              <a:schemeClr val="tx1"/>
            </a:solidFill>
          </a:ln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Are we a surprising </a:t>
            </a:r>
          </a:p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people?</a:t>
            </a:r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4088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2667000"/>
            <a:ext cx="3733800" cy="19333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6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SIN</a:t>
            </a:r>
            <a:endParaRPr lang="en-US" sz="16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8"/>
          <a:stretch/>
        </p:blipFill>
        <p:spPr bwMode="auto">
          <a:xfrm>
            <a:off x="219129" y="263236"/>
            <a:ext cx="4115979" cy="217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70"/>
          <a:stretch/>
        </p:blipFill>
        <p:spPr bwMode="auto">
          <a:xfrm>
            <a:off x="6842886" y="2949028"/>
            <a:ext cx="2150398" cy="372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7"/>
          <a:stretch/>
        </p:blipFill>
        <p:spPr bwMode="auto">
          <a:xfrm>
            <a:off x="219129" y="4673447"/>
            <a:ext cx="5534890" cy="209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29" y="207818"/>
            <a:ext cx="3887607" cy="215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557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Book Antiqua" panose="02040602050305030304" pitchFamily="18" charset="0"/>
              </a:rPr>
              <a:t/>
            </a:r>
            <a:br>
              <a:rPr lang="de-DE" b="1" dirty="0" smtClean="0">
                <a:latin typeface="Book Antiqua" panose="02040602050305030304" pitchFamily="18" charset="0"/>
              </a:rPr>
            </a:br>
            <a:r>
              <a:rPr lang="de-DE" b="1" dirty="0">
                <a:latin typeface="Book Antiqua" panose="02040602050305030304" pitchFamily="18" charset="0"/>
              </a:rPr>
              <a:t/>
            </a:r>
            <a:br>
              <a:rPr lang="de-DE" b="1" dirty="0">
                <a:latin typeface="Book Antiqua" panose="02040602050305030304" pitchFamily="18" charset="0"/>
              </a:rPr>
            </a:br>
            <a:r>
              <a:rPr lang="de-DE" b="1" dirty="0" smtClean="0">
                <a:latin typeface="Book Antiqua" panose="02040602050305030304" pitchFamily="18" charset="0"/>
              </a:rPr>
              <a:t>1 </a:t>
            </a:r>
            <a: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Peter 2:11-12 (ESV)</a:t>
            </a:r>
            <a:b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endParaRPr lang="en-US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11</a:t>
            </a:r>
            <a:r>
              <a:rPr lang="en-US" sz="3600" b="1" i="1" dirty="0" smtClean="0">
                <a:solidFill>
                  <a:schemeClr val="bg1">
                    <a:lumMod val="65000"/>
                  </a:schemeClr>
                </a:solidFill>
                <a:latin typeface="Book Antiqua" panose="02040602050305030304" pitchFamily="18" charset="0"/>
              </a:rPr>
              <a:t>Beloved, I urge you as sojourners and exiles to abstain from the passions of the flesh, which wage war against your soul. </a:t>
            </a: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Keep your conduct among the Gentiles honorable, so that when they speak against you as evildoers, they may see your good deeds and glorify God on the day of visitation.</a:t>
            </a:r>
            <a:endParaRPr lang="en-US" sz="3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6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1959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581400"/>
            <a:ext cx="419100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173182"/>
            <a:ext cx="4191001" cy="310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1752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“. . . the lifestyle of Christ will always be resented.”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2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4" y="168148"/>
            <a:ext cx="8776855" cy="65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3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 bwMode="auto">
          <a:xfrm>
            <a:off x="228599" y="152400"/>
            <a:ext cx="86868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8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" y="152400"/>
            <a:ext cx="881953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248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142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9326"/>
            <a:ext cx="8915401" cy="662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0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Live Holy Lives;</a:t>
            </a:r>
          </a:p>
          <a:p>
            <a:pPr marL="342900" indent="-342900">
              <a:buFont typeface="+mj-lt"/>
              <a:buAutoNum type="arabicParenR"/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Do Good.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9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27301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7" y="1752600"/>
            <a:ext cx="4470399" cy="33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1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2" y="0"/>
            <a:ext cx="92179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1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13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Book Antiqua" panose="02040602050305030304" pitchFamily="18" charset="0"/>
              </a:rPr>
              <a:t/>
            </a:r>
            <a:br>
              <a:rPr lang="de-DE" b="1" dirty="0" smtClean="0">
                <a:latin typeface="Book Antiqua" panose="02040602050305030304" pitchFamily="18" charset="0"/>
              </a:rPr>
            </a:br>
            <a:r>
              <a:rPr lang="de-DE" b="1" dirty="0">
                <a:latin typeface="Book Antiqua" panose="02040602050305030304" pitchFamily="18" charset="0"/>
              </a:rPr>
              <a:t/>
            </a:r>
            <a:br>
              <a:rPr lang="de-DE" b="1" dirty="0">
                <a:latin typeface="Book Antiqua" panose="02040602050305030304" pitchFamily="18" charset="0"/>
              </a:rPr>
            </a:br>
            <a:r>
              <a:rPr lang="de-DE" b="1" dirty="0" smtClean="0">
                <a:latin typeface="Book Antiqua" panose="02040602050305030304" pitchFamily="18" charset="0"/>
              </a:rPr>
              <a:t>1 </a:t>
            </a:r>
            <a: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Peter 2:11-12 (ESV)</a:t>
            </a:r>
            <a:b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endParaRPr lang="en-US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11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Beloved, I urge you as sojourners and exiles to abstain from the passions of the flesh, which wage war against your soul. </a:t>
            </a: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Keep your conduct among the Gentiles honorable, so that when they speak against you as evildoers, they may see your good deeds and glorify God on the day of visitation.</a:t>
            </a:r>
            <a:endParaRPr lang="en-US" sz="3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0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Book Antiqua" panose="02040602050305030304" pitchFamily="18" charset="0"/>
              </a:rPr>
              <a:t/>
            </a:r>
            <a:br>
              <a:rPr lang="de-DE" b="1" dirty="0" smtClean="0">
                <a:latin typeface="Book Antiqua" panose="02040602050305030304" pitchFamily="18" charset="0"/>
              </a:rPr>
            </a:br>
            <a:r>
              <a:rPr lang="de-DE" b="1" dirty="0">
                <a:latin typeface="Book Antiqua" panose="02040602050305030304" pitchFamily="18" charset="0"/>
              </a:rPr>
              <a:t/>
            </a:r>
            <a:br>
              <a:rPr lang="de-DE" b="1" dirty="0">
                <a:latin typeface="Book Antiqua" panose="02040602050305030304" pitchFamily="18" charset="0"/>
              </a:rPr>
            </a:br>
            <a:r>
              <a:rPr lang="de-DE" b="1" dirty="0" smtClean="0">
                <a:latin typeface="Book Antiqua" panose="02040602050305030304" pitchFamily="18" charset="0"/>
              </a:rPr>
              <a:t>1 </a:t>
            </a:r>
            <a: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Peter 2:11-12 (ESV)</a:t>
            </a:r>
            <a:b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endParaRPr lang="en-US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11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Beloved, I urge you as sojourners and exiles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to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abstain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from the passions of the flesh, which wage war against your soul. </a:t>
            </a: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Keep your conduct among the Gentiles honorable, so that when they speak against you as evildoers, they may see your good deeds and glorify God on the day of visitation.</a:t>
            </a:r>
            <a:endParaRPr lang="en-US" sz="3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Book Antiqua" panose="02040602050305030304" pitchFamily="18" charset="0"/>
              </a:rPr>
              <a:t/>
            </a:r>
            <a:br>
              <a:rPr lang="de-DE" b="1" dirty="0" smtClean="0">
                <a:latin typeface="Book Antiqua" panose="02040602050305030304" pitchFamily="18" charset="0"/>
              </a:rPr>
            </a:br>
            <a:r>
              <a:rPr lang="de-DE" b="1" dirty="0">
                <a:latin typeface="Book Antiqua" panose="02040602050305030304" pitchFamily="18" charset="0"/>
              </a:rPr>
              <a:t/>
            </a:r>
            <a:br>
              <a:rPr lang="de-DE" b="1" dirty="0">
                <a:latin typeface="Book Antiqua" panose="02040602050305030304" pitchFamily="18" charset="0"/>
              </a:rPr>
            </a:br>
            <a:r>
              <a:rPr lang="de-DE" b="1" dirty="0" smtClean="0">
                <a:latin typeface="Book Antiqua" panose="02040602050305030304" pitchFamily="18" charset="0"/>
              </a:rPr>
              <a:t>1 </a:t>
            </a:r>
            <a: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Peter 2:11-12 (ESV)</a:t>
            </a:r>
            <a:br>
              <a:rPr lang="de-DE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endParaRPr lang="en-US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11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Beloved, I urge you as sojourners and exiles to </a:t>
            </a:r>
            <a:r>
              <a:rPr lang="en-US" sz="3600" b="1" i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abstain from the passions of the flesh, which wage war against your soul. </a:t>
            </a:r>
          </a:p>
          <a:p>
            <a:pPr marL="0" indent="0" algn="ctr">
              <a:buNone/>
            </a:pPr>
            <a:r>
              <a:rPr lang="en-US" sz="3600" b="1" i="1" baseline="30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</a:t>
            </a:r>
            <a:r>
              <a:rPr lang="en-US" sz="36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Keep your conduct among the Gentiles honorable, so that when they speak against you as evildoers, they may see your good deeds and glorify God on the day of visitation.</a:t>
            </a:r>
            <a:endParaRPr lang="en-US" sz="3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fleshly passions  (1 Peter 4:3)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sensuality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passions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drunkenness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orgies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rinking parties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awless idolatry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0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“works of the flesh”(Galatians 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sorcery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enmity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strife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jealousy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fits of anger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rivalries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dissensions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divisions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envy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6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 . . . those who belong to Christ Jesus have crucified the flesh with its passions and desires.”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5" y="152401"/>
            <a:ext cx="88317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405</Words>
  <Application>Microsoft Office PowerPoint</Application>
  <PresentationFormat>On-screen Show (4:3)</PresentationFormat>
  <Paragraphs>53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  1 Peter 2:11-12 (ESV) </vt:lpstr>
      <vt:lpstr>  1 Peter 2:11-12 (ESV) </vt:lpstr>
      <vt:lpstr>  1 Peter 2:11-12 (ESV) </vt:lpstr>
      <vt:lpstr>fleshly passions  (1 Peter 4:3)</vt:lpstr>
      <vt:lpstr>“works of the flesh”(Galatians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1 Peter 2:11-12 (ESV)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23</cp:revision>
  <cp:lastPrinted>2016-06-19T01:26:16Z</cp:lastPrinted>
  <dcterms:created xsi:type="dcterms:W3CDTF">2016-06-18T00:21:36Z</dcterms:created>
  <dcterms:modified xsi:type="dcterms:W3CDTF">2016-06-19T01:56:52Z</dcterms:modified>
</cp:coreProperties>
</file>