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4" r:id="rId19"/>
    <p:sldId id="275" r:id="rId20"/>
    <p:sldId id="276" r:id="rId21"/>
    <p:sldId id="282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BE0D784A-D1DE-4E45-ABB0-2BD5C067910A}" type="datetimeFigureOut">
              <a:rPr lang="en-US" smtClean="0"/>
              <a:t>9/17/2016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3051FAB5-325A-4D94-94DD-8868EACBB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655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F2A6F057-B7AA-471F-8BFF-640F96803087}" type="datetimeFigureOut">
              <a:rPr lang="en-US" smtClean="0"/>
              <a:t>9/17/2016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7CE1DAD3-D0CC-4B0F-980A-7E2D0B455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163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1DAD3-D0CC-4B0F-980A-7E2D0B45523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54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1DAD3-D0CC-4B0F-980A-7E2D0B45523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54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1DAD3-D0CC-4B0F-980A-7E2D0B45523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54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1DAD3-D0CC-4B0F-980A-7E2D0B45523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54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E1DAD3-D0CC-4B0F-980A-7E2D0B45523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254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E45E-BACD-46D0-B52F-9CF3A5C5C0F9}" type="datetimeFigureOut">
              <a:rPr lang="en-US" smtClean="0"/>
              <a:t>9/17/2016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FB86-ADC9-4890-A6A3-6636F4624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33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E45E-BACD-46D0-B52F-9CF3A5C5C0F9}" type="datetimeFigureOut">
              <a:rPr lang="en-US" smtClean="0"/>
              <a:t>9/17/2016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FB86-ADC9-4890-A6A3-6636F4624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72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E45E-BACD-46D0-B52F-9CF3A5C5C0F9}" type="datetimeFigureOut">
              <a:rPr lang="en-US" smtClean="0"/>
              <a:t>9/17/2016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FB86-ADC9-4890-A6A3-6636F4624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88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E45E-BACD-46D0-B52F-9CF3A5C5C0F9}" type="datetimeFigureOut">
              <a:rPr lang="en-US" smtClean="0"/>
              <a:t>9/17/2016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FB86-ADC9-4890-A6A3-6636F4624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514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E45E-BACD-46D0-B52F-9CF3A5C5C0F9}" type="datetimeFigureOut">
              <a:rPr lang="en-US" smtClean="0"/>
              <a:t>9/17/2016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FB86-ADC9-4890-A6A3-6636F4624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6322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E45E-BACD-46D0-B52F-9CF3A5C5C0F9}" type="datetimeFigureOut">
              <a:rPr lang="en-US" smtClean="0"/>
              <a:t>9/17/2016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FB86-ADC9-4890-A6A3-6636F4624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129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E45E-BACD-46D0-B52F-9CF3A5C5C0F9}" type="datetimeFigureOut">
              <a:rPr lang="en-US" smtClean="0"/>
              <a:t>9/17/2016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FB86-ADC9-4890-A6A3-6636F4624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63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E45E-BACD-46D0-B52F-9CF3A5C5C0F9}" type="datetimeFigureOut">
              <a:rPr lang="en-US" smtClean="0"/>
              <a:t>9/17/2016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FB86-ADC9-4890-A6A3-6636F4624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39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E45E-BACD-46D0-B52F-9CF3A5C5C0F9}" type="datetimeFigureOut">
              <a:rPr lang="en-US" smtClean="0"/>
              <a:t>9/17/2016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FB86-ADC9-4890-A6A3-6636F4624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47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E45E-BACD-46D0-B52F-9CF3A5C5C0F9}" type="datetimeFigureOut">
              <a:rPr lang="en-US" smtClean="0"/>
              <a:t>9/17/2016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FB86-ADC9-4890-A6A3-6636F4624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905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3E45E-BACD-46D0-B52F-9CF3A5C5C0F9}" type="datetimeFigureOut">
              <a:rPr lang="en-US" smtClean="0"/>
              <a:t>9/17/2016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FB86-ADC9-4890-A6A3-6636F4624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592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6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3E45E-BACD-46D0-B52F-9CF3A5C5C0F9}" type="datetimeFigureOut">
              <a:rPr lang="en-US" smtClean="0"/>
              <a:t>9/17/2016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1FB86-ADC9-4890-A6A3-6636F46249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07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2400"/>
            <a:ext cx="4348114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54" y="3429000"/>
            <a:ext cx="4222574" cy="326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91344"/>
            <a:ext cx="4371622" cy="320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7" y="152400"/>
            <a:ext cx="434446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07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861060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1 Peter 5:6-11</a:t>
            </a:r>
          </a:p>
          <a:p>
            <a:pPr algn="ctr"/>
            <a:endParaRPr lang="en-US" sz="2400" b="1" i="1" baseline="30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  <a:p>
            <a:pPr algn="ctr"/>
            <a:r>
              <a:rPr lang="en-US" sz="2400" b="1" i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6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Humble yourselves, therefore, under the mighty hand of God so that at the proper time he may exalt you, </a:t>
            </a:r>
          </a:p>
          <a:p>
            <a:pPr algn="ctr"/>
            <a:r>
              <a:rPr lang="en-US" sz="2400" b="1" i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7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casting all your anxieties on him, because he cares for you. </a:t>
            </a:r>
          </a:p>
          <a:p>
            <a:pPr algn="ctr"/>
            <a:r>
              <a:rPr lang="en-US" sz="2400" b="1" i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8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Be sober-minded; be watchful. Your adversary the devil prowls around like a roaring lion, seeking someone to devour. </a:t>
            </a:r>
          </a:p>
          <a:p>
            <a:pPr algn="ctr"/>
            <a:r>
              <a:rPr lang="en-US" sz="2400" b="1" i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9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Resist him, firm in your faith, knowing that the same kinds of suffering are being experienced by your brotherhood throughout the world. </a:t>
            </a:r>
          </a:p>
          <a:p>
            <a:pPr algn="ctr"/>
            <a:r>
              <a:rPr lang="en-US" sz="2400" b="1" i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10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And after you have suffered a little while, the God of all grace, who has called you to his eternal glory in Christ, will himself restore, confirm, strengthen, and establish you. </a:t>
            </a:r>
          </a:p>
          <a:p>
            <a:pPr algn="ctr"/>
            <a:r>
              <a:rPr lang="en-US" sz="2400" b="1" i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11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To him be the dominion forever and ever. Amen.</a:t>
            </a:r>
          </a:p>
          <a:p>
            <a:pPr algn="ctr"/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04892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861060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1 Peter 5:6-11</a:t>
            </a:r>
          </a:p>
          <a:p>
            <a:pPr algn="ctr"/>
            <a:endParaRPr lang="en-US" sz="2400" b="1" i="1" baseline="30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  <a:p>
            <a:pPr algn="ctr"/>
            <a:r>
              <a:rPr lang="en-US" sz="2400" b="1" i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6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Humble yourselves, therefore, under the mighty hand of God so that at the proper time he may exalt you, </a:t>
            </a: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7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casting all your anxieties on him, because he cares for you. </a:t>
            </a: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8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Be sober-minded; be watchful. Your adversary the devil prowls around like a roaring lion, seeking someone to devour. </a:t>
            </a: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9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Resist him, firm in your faith, knowing that the same kinds of suffering are being experienced by your brotherhood throughout the world. </a:t>
            </a: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10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And after you have suffered a little while, the God of all grace, who has called you to his eternal glory in Christ, will himself restore, confirm, strengthen, and establish you. </a:t>
            </a: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11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To him be the dominion forever and ever. Amen.</a:t>
            </a:r>
          </a:p>
          <a:p>
            <a:pPr algn="ctr"/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05000"/>
            <a:ext cx="7239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4081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0"/>
          <a:stretch/>
        </p:blipFill>
        <p:spPr bwMode="auto">
          <a:xfrm>
            <a:off x="152400" y="152400"/>
            <a:ext cx="8763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7385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636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4782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4300"/>
            <a:ext cx="8839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383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861060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1 Peter 5:6-11</a:t>
            </a:r>
          </a:p>
          <a:p>
            <a:pPr algn="ctr"/>
            <a:endParaRPr lang="en-US" sz="2400" b="1" i="1" baseline="30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6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Humble yourselves, therefore, under the mighty hand of God so that at the proper time he may exalt you, </a:t>
            </a:r>
          </a:p>
          <a:p>
            <a:pPr algn="ctr"/>
            <a:r>
              <a:rPr lang="en-US" sz="2400" b="1" i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7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casting </a:t>
            </a:r>
            <a:r>
              <a:rPr lang="en-US" sz="2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all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your anxieties on him, because he cares for you. </a:t>
            </a: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8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Be sober-minded; be watchful. Your adversary the devil prowls around like a roaring lion, seeking someone to devour. </a:t>
            </a: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9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Resist him, firm in your faith, knowing that the same kinds of suffering are being experienced by your brotherhood throughout the world. </a:t>
            </a: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10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And after you have suffered a little while, the God of all grace, who has called you to his eternal glory in Christ, will himself restore, confirm, strengthen, and establish you. </a:t>
            </a: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11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To him be the dominion forever and ever. Amen.</a:t>
            </a:r>
          </a:p>
          <a:p>
            <a:pPr algn="ctr"/>
            <a:endParaRPr lang="en-US" sz="2000" b="1" i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47010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63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978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plus/>
      </p:transition>
    </mc:Choice>
    <mc:Fallback>
      <p:transition spd="slow">
        <p:plus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7376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414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861060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1 Peter 5:6-11</a:t>
            </a:r>
          </a:p>
          <a:p>
            <a:pPr algn="ctr"/>
            <a:endParaRPr lang="en-US" sz="2400" b="1" i="1" baseline="30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6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Humble yourselves, therefore, under the mighty hand of God so that at the proper time he may exalt you, </a:t>
            </a: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7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casting all your anxieties on him, because he cares for you. </a:t>
            </a:r>
          </a:p>
          <a:p>
            <a:pPr algn="ctr"/>
            <a:r>
              <a:rPr lang="en-US" sz="2400" b="1" i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8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Be sober-minded; be watchful. Your adversary the devil prowls around like a roaring lion, seeking someone to devour. </a:t>
            </a:r>
          </a:p>
          <a:p>
            <a:pPr algn="ctr"/>
            <a:r>
              <a:rPr lang="en-US" sz="2400" b="1" i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9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Resist him, firm in your faith, knowing that the same kinds of suffering are being experienced by your brotherhood throughout the world. </a:t>
            </a: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10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And after you have suffered a little while, the God of all grace, who has called you to his eternal glory in Christ, will himself restore, confirm, strengthen, and establish you. </a:t>
            </a: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11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To him be the dominion forever and ever. Amen.</a:t>
            </a:r>
          </a:p>
          <a:p>
            <a:pPr algn="ctr"/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225" y="4659618"/>
            <a:ext cx="2673350" cy="201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0349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861060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1 Peter 5:6-11</a:t>
            </a:r>
          </a:p>
          <a:p>
            <a:pPr algn="ctr"/>
            <a:endParaRPr lang="en-US" sz="2400" b="1" i="1" baseline="30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6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Humble yourselves, therefore, under the mighty hand of God so that at the proper time he may exalt you, </a:t>
            </a: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7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casting all your anxieties on him, because he cares for you. </a:t>
            </a: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8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Be sober-minded; be watchful. Your adversary the devil prowls around like a roaring lion, seeking someone to devour. </a:t>
            </a: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9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Resist him, firm in your faith, knowing that the same kinds of suffering are being experienced by your brotherhood throughout the world. </a:t>
            </a:r>
          </a:p>
          <a:p>
            <a:pPr algn="ctr"/>
            <a:r>
              <a:rPr lang="en-US" sz="2400" b="1" i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10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And after you have </a:t>
            </a:r>
            <a:r>
              <a:rPr lang="en-US" sz="2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suffered a little while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, the God of all grace, who has called you to his eternal glory in Christ, will himself restore, confirm, strengthen, and establish you. </a:t>
            </a: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11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To him be the dominion forever and ever. Amen.</a:t>
            </a:r>
          </a:p>
          <a:p>
            <a:pPr algn="ctr"/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1851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`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54" y="196003"/>
            <a:ext cx="8672946" cy="6465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8711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52400"/>
            <a:ext cx="89154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137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861060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1 Peter 5:6-11</a:t>
            </a:r>
          </a:p>
          <a:p>
            <a:pPr algn="ctr"/>
            <a:endParaRPr lang="en-US" sz="2400" b="1" i="1" baseline="30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6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Humble yourselves, therefore, under the mighty hand of God so that at the proper time he may exalt you, </a:t>
            </a: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7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casting all your anxieties on him, because he cares for you. </a:t>
            </a: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8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Be sober-minded; be watchful. Your adversary the devil prowls around like a roaring lion, seeking someone to devour. </a:t>
            </a: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9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Resist him, firm in your faith, knowing that the same kinds of suffering are being experienced by your brotherhood throughout the world. </a:t>
            </a:r>
          </a:p>
          <a:p>
            <a:pPr algn="ctr"/>
            <a:r>
              <a:rPr lang="en-US" sz="2400" b="1" i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10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And after you have suffered a little while, the God of all grace, who has called you to his eternal glory in Christ, will himself </a:t>
            </a:r>
            <a:r>
              <a:rPr lang="en-US" sz="2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restore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, confirm, strengthen, and establish you. </a:t>
            </a: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11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To him be the dominion forever and ever. Amen.</a:t>
            </a:r>
          </a:p>
          <a:p>
            <a:pPr algn="ctr"/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41232"/>
            <a:ext cx="4076700" cy="35286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42554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861060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1 Peter 5:6-11</a:t>
            </a:r>
          </a:p>
          <a:p>
            <a:pPr algn="ctr"/>
            <a:endParaRPr lang="en-US" sz="2400" b="1" i="1" baseline="30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6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Humble yourselves, therefore, under the mighty hand of God so that at the proper time he may exalt you, </a:t>
            </a: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7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casting all your anxieties on him, because he cares for you. </a:t>
            </a: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8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Be sober-minded; be watchful. Your adversary the devil prowls around like a roaring lion, seeking someone to devour. </a:t>
            </a: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9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Resist him, firm in your faith, knowing that the same kinds of suffering are being experienced by your brotherhood throughout the world. </a:t>
            </a:r>
          </a:p>
          <a:p>
            <a:pPr algn="ctr"/>
            <a:r>
              <a:rPr lang="en-US" sz="2400" b="1" i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10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And after you have suffered a little while, the God of all grace, who has called you to his eternal glory in Christ, will himself restore, </a:t>
            </a:r>
            <a:r>
              <a:rPr lang="en-US" sz="2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confirm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, strengthen, and establish you. </a:t>
            </a: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11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To him be the dominion forever and ever. Amen.</a:t>
            </a:r>
          </a:p>
          <a:p>
            <a:pPr algn="ctr"/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2059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861060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1 Peter 5:6-11</a:t>
            </a:r>
          </a:p>
          <a:p>
            <a:pPr algn="ctr"/>
            <a:endParaRPr lang="en-US" sz="2400" b="1" i="1" baseline="30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6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Humble yourselves, therefore, under the mighty hand of God so that at the proper time he may exalt you, </a:t>
            </a: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7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casting all your anxieties on him, because he cares for you. </a:t>
            </a: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8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Be sober-minded; be watchful. Your adversary the devil prowls around like a roaring lion, seeking someone to devour. </a:t>
            </a: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9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Resist him, firm in your faith, knowing that the same kinds of suffering are being experienced by your brotherhood throughout the world. </a:t>
            </a:r>
          </a:p>
          <a:p>
            <a:pPr algn="ctr"/>
            <a:r>
              <a:rPr lang="en-US" sz="2400" b="1" i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10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And after you have suffered a little while, the God of all grace, who has called you to his eternal glory in Christ, will himself restore, confirm, </a:t>
            </a:r>
            <a:r>
              <a:rPr lang="en-US" sz="2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strengthen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, and establish you. </a:t>
            </a: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11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To him be the dominion forever and ever. Amen.</a:t>
            </a:r>
          </a:p>
          <a:p>
            <a:pPr algn="ctr"/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20637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52400"/>
            <a:ext cx="8610600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1 Peter 5:6-11</a:t>
            </a:r>
          </a:p>
          <a:p>
            <a:pPr algn="ctr"/>
            <a:endParaRPr lang="en-US" sz="2400" b="1" i="1" baseline="300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Bright" panose="02040602050505020304" pitchFamily="18" charset="0"/>
            </a:endParaRP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6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Humble yourselves, therefore, under the mighty hand of God so that at the proper time he may exalt you, </a:t>
            </a: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7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casting all your anxieties on him, because he cares for you. </a:t>
            </a: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8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Be sober-minded; be watchful. Your adversary the devil prowls around like a roaring lion, seeking someone to devour. </a:t>
            </a: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9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Resist him, firm in your faith, knowing that the same kinds of suffering are being experienced by your brotherhood throughout the world. </a:t>
            </a:r>
          </a:p>
          <a:p>
            <a:pPr algn="ctr"/>
            <a:r>
              <a:rPr lang="en-US" sz="2400" b="1" i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10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And after you have suffered a little while, the God of all grace, who has called you to his eternal glory in Christ, will himself restore, confirm, strengthen, and </a:t>
            </a:r>
            <a:r>
              <a:rPr lang="en-US" sz="2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establish</a:t>
            </a:r>
            <a:r>
              <a:rPr lang="en-US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 you. </a:t>
            </a:r>
          </a:p>
          <a:p>
            <a:pPr algn="ctr"/>
            <a:r>
              <a:rPr lang="en-US" sz="2400" b="1" i="1" baseline="300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11</a:t>
            </a:r>
            <a:r>
              <a:rPr lang="en-US" sz="24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Bright" panose="02040602050505020304" pitchFamily="18" charset="0"/>
              </a:rPr>
              <a:t>To him be the dominion forever and ever. Amen.</a:t>
            </a:r>
          </a:p>
          <a:p>
            <a:pPr algn="ctr"/>
            <a:endParaRPr lang="en-US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529" y="1295400"/>
            <a:ext cx="5602941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419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42875"/>
            <a:ext cx="876300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446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8743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14:flythrough dir="ou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79"/>
          <a:stretch/>
        </p:blipFill>
        <p:spPr bwMode="auto">
          <a:xfrm>
            <a:off x="152400" y="214313"/>
            <a:ext cx="8839200" cy="641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51406" y="4495800"/>
            <a:ext cx="644118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Lucida Bright" panose="02040602050505020304" pitchFamily="18" charset="0"/>
              </a:rPr>
              <a:t>“HE CARES”</a:t>
            </a:r>
            <a:endParaRPr lang="en-US" sz="8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Lucida Bright" panose="02040602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101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623871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937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90500"/>
            <a:ext cx="86360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6317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30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4088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9944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 thruBlk="1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4088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44947" y="2967335"/>
            <a:ext cx="565411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n-US" sz="5400" b="1" i="1" cap="none" spc="1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Lucida Bright" panose="02040602050505020304" pitchFamily="18" charset="0"/>
              </a:rPr>
              <a:t>He Cares!</a:t>
            </a:r>
          </a:p>
          <a:p>
            <a:pPr algn="ctr"/>
            <a:r>
              <a:rPr lang="en-US" sz="5400" b="1" i="1" spc="1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Lucida Bright" panose="02040602050505020304" pitchFamily="18" charset="0"/>
              </a:rPr>
              <a:t>He Knows, and</a:t>
            </a:r>
          </a:p>
          <a:p>
            <a:pPr algn="ctr"/>
            <a:r>
              <a:rPr lang="en-US" sz="5400" b="1" i="1" cap="none" spc="1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Lucida Bright" panose="02040602050505020304" pitchFamily="18" charset="0"/>
              </a:rPr>
              <a:t>He Cares!</a:t>
            </a:r>
            <a:endParaRPr lang="en-US" sz="5400" b="1" i="1" cap="none" spc="1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Lucida Bright" panose="02040602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304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 thruBlk="1"/>
      </p:transition>
    </mc:Choice>
    <mc:Fallback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200" cy="6519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044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1226</Words>
  <Application>Microsoft Office PowerPoint</Application>
  <PresentationFormat>On-screen Show (4:3)</PresentationFormat>
  <Paragraphs>82</Paragraphs>
  <Slides>26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`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Eckhart</dc:creator>
  <cp:lastModifiedBy>John Eckhart</cp:lastModifiedBy>
  <cp:revision>17</cp:revision>
  <cp:lastPrinted>2016-09-18T01:08:37Z</cp:lastPrinted>
  <dcterms:created xsi:type="dcterms:W3CDTF">2016-09-17T20:50:15Z</dcterms:created>
  <dcterms:modified xsi:type="dcterms:W3CDTF">2016-09-18T01:54:53Z</dcterms:modified>
</cp:coreProperties>
</file>