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1" r:id="rId23"/>
    <p:sldId id="280" r:id="rId24"/>
    <p:sldId id="281" r:id="rId2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4D59CA6-B5AF-4632-89E8-37C4851FFA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EA48D97-EB0B-4FE6-9C7D-0A1FB0A1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74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276F149-ADED-42DC-A6A9-EBD80A6EB5A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8FA3F0A-5430-4984-A637-B6142B71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9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3F0A-5430-4984-A637-B6142B7186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2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4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9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1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0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1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2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37CDF-6D51-442F-AA2B-1B0DBDBAC3C9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1554-C92F-4139-9F3D-495CD559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4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5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85"/>
          <a:stretch/>
        </p:blipFill>
        <p:spPr bwMode="auto">
          <a:xfrm>
            <a:off x="152400" y="148935"/>
            <a:ext cx="8839200" cy="653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74400"/>
            <a:ext cx="3962400" cy="550920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Cornelius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rejected paganism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rejected idolatry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devoted to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seeker of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spiritual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prayerful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generous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military hero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wealthy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11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6201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12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4919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0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94"/>
            <a:ext cx="8839200" cy="34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733800"/>
            <a:ext cx="8839200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“And he (Cornelius) told us how he had seen the angel stand in his house and say, ‘Send to Joppa and bring Simon who is called Peter; he will declare to you a message by which you will be saved, you and all your household.’ ” </a:t>
            </a:r>
          </a:p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Acts 11:13-14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7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94"/>
            <a:ext cx="8839200" cy="34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545" y="3733800"/>
            <a:ext cx="8839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“And he (Cornelius) told us how he had seen the angel stand in his house and say, ‘Send to Joppa and bring Simon who is called Peter; </a:t>
            </a:r>
            <a:r>
              <a:rPr lang="en-US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he will declare to you a message by which you will be saved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, you and all your household.’ ” 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1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93686"/>
            <a:ext cx="4343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Cornelius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rejected paganism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rejected idolatry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devoted to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seeker of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spiritual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prayerful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generous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military hero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wealthy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91" y="124691"/>
            <a:ext cx="4150036" cy="655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43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" y="138544"/>
            <a:ext cx="8905494" cy="656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6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Peter tells him about Jesus’ dying on the cross and being raised up the third day . . .</a:t>
            </a:r>
          </a:p>
        </p:txBody>
      </p:sp>
    </p:spTree>
    <p:extLst>
      <p:ext uri="{BB962C8B-B14F-4D97-AF65-F5344CB8AC3E}">
        <p14:creationId xmlns:p14="http://schemas.microsoft.com/office/powerpoint/2010/main" val="45379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. . . and that Jesus is coming back to judge the living and the dead.</a:t>
            </a:r>
          </a:p>
        </p:txBody>
      </p:sp>
    </p:spTree>
    <p:extLst>
      <p:ext uri="{BB962C8B-B14F-4D97-AF65-F5344CB8AC3E}">
        <p14:creationId xmlns:p14="http://schemas.microsoft.com/office/powerpoint/2010/main" val="274278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. . . people need to believe in this Jesus . . .</a:t>
            </a:r>
          </a:p>
        </p:txBody>
      </p:sp>
    </p:spTree>
    <p:extLst>
      <p:ext uri="{BB962C8B-B14F-4D97-AF65-F5344CB8AC3E}">
        <p14:creationId xmlns:p14="http://schemas.microsoft.com/office/powerpoint/2010/main" val="4045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07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. . . it is through the name of Jesus that people receive the forgiveness of sins.</a:t>
            </a:r>
          </a:p>
        </p:txBody>
      </p:sp>
    </p:spTree>
    <p:extLst>
      <p:ext uri="{BB962C8B-B14F-4D97-AF65-F5344CB8AC3E}">
        <p14:creationId xmlns:p14="http://schemas.microsoft.com/office/powerpoint/2010/main" val="233911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. . . be baptized into the name of Jesus Christ!</a:t>
            </a:r>
          </a:p>
        </p:txBody>
      </p:sp>
    </p:spTree>
    <p:extLst>
      <p:ext uri="{BB962C8B-B14F-4D97-AF65-F5344CB8AC3E}">
        <p14:creationId xmlns:p14="http://schemas.microsoft.com/office/powerpoint/2010/main" val="194637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5" y="152400"/>
            <a:ext cx="880533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0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6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52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Acts 10:1-8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At Caesarea there was a man named Cornelius, a centurion of what was known as the Italian Cohort, </a:t>
            </a:r>
          </a:p>
          <a:p>
            <a:pPr marL="0" indent="0" algn="ctr">
              <a:buNone/>
            </a:pPr>
            <a:r>
              <a:rPr lang="en-US" sz="24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 devout man who feared God with all his household, gave alms generously to the people, and prayed continually to God.</a:t>
            </a: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24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3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About the ninth hour of the day he saw clearly in a vision an angel of God come in and say to him, “Cornelius.” </a:t>
            </a:r>
          </a:p>
          <a:p>
            <a:pPr marL="0" indent="0" algn="ctr">
              <a:buNone/>
            </a:pPr>
            <a:r>
              <a:rPr lang="en-US" sz="24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4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And he stared at him in terror and said, “What is it, Lord?” And he said to him, “Your prayers and your alms have ascended as a memorial before God.</a:t>
            </a:r>
          </a:p>
          <a:p>
            <a:pPr algn="ctr"/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56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Acts 10:1-8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5 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And now send men to Joppa and bring one Simon who is called Peter.</a:t>
            </a:r>
          </a:p>
          <a:p>
            <a:pPr marL="0" indent="0" algn="ctr">
              <a:buNone/>
            </a:pPr>
            <a:r>
              <a:rPr lang="en-US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6 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He is lodging with one Simon, a tanner, whose house is by the sea.”</a:t>
            </a:r>
          </a:p>
          <a:p>
            <a:pPr marL="0" indent="0" algn="ctr">
              <a:buNone/>
            </a:pPr>
            <a:r>
              <a:rPr lang="en-US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7 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When the angel who spoke to him had departed, he called two of his servants and a devout soldier from among those who attended him,</a:t>
            </a:r>
          </a:p>
          <a:p>
            <a:pPr marL="0" indent="0" algn="ctr">
              <a:buNone/>
            </a:pPr>
            <a:r>
              <a:rPr lang="en-US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8 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and having related everything to them, he sent them to Joppa.</a:t>
            </a:r>
          </a:p>
          <a:p>
            <a:pPr algn="ctr"/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93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Cornelius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0"/>
            <a:ext cx="868680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0" y="190500"/>
            <a:ext cx="879071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22095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“That is just a good man.”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0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"/>
            <a:ext cx="410641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85800"/>
            <a:ext cx="4114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At Caesarea there was a man named Cornelius, a centurion of what was known as the Italian Cohort, </a:t>
            </a:r>
          </a:p>
          <a:p>
            <a:pPr algn="ctr"/>
            <a:r>
              <a:rPr lang="en-US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 devout man who feared God with all his household, gave alms generously to the people,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and prayed continually to God.</a:t>
            </a:r>
            <a:endParaRPr lang="en-US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5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7" y="114300"/>
            <a:ext cx="8782026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63012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“Your prayers and your alms have ascended as a memorial before God.”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9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" y="76200"/>
            <a:ext cx="898467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88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u="sng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anose="020406040505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414</Words>
  <Application>Microsoft Office PowerPoint</Application>
  <PresentationFormat>On-screen Show (4:3)</PresentationFormat>
  <Paragraphs>46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Acts 10:1-8</vt:lpstr>
      <vt:lpstr>Acts 10:1-8</vt:lpstr>
      <vt:lpstr>Cornelius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Eckhart</dc:creator>
  <cp:lastModifiedBy>John Eckhart</cp:lastModifiedBy>
  <cp:revision>20</cp:revision>
  <cp:lastPrinted>2016-10-30T00:19:02Z</cp:lastPrinted>
  <dcterms:created xsi:type="dcterms:W3CDTF">2016-10-29T15:48:57Z</dcterms:created>
  <dcterms:modified xsi:type="dcterms:W3CDTF">2016-10-30T01:27:11Z</dcterms:modified>
</cp:coreProperties>
</file>