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5D1F8767-7ADD-4867-AD8A-169B42206F95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8306696-845C-4FA1-B7C1-C94A69B84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07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C7B5EC6D-10B5-4D2A-AB63-54004BE35F37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9A183A55-C6B9-4923-BC71-88C3E3EFF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3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3A55-C6B9-4923-BC71-88C3E3EFF2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7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3A55-C6B9-4923-BC71-88C3E3EFF2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28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94EA-9C21-4062-9CCD-241505EF64C8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68D2-1539-4569-A4AC-15368EB0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75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94EA-9C21-4062-9CCD-241505EF64C8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68D2-1539-4569-A4AC-15368EB0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3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94EA-9C21-4062-9CCD-241505EF64C8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68D2-1539-4569-A4AC-15368EB0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1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94EA-9C21-4062-9CCD-241505EF64C8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68D2-1539-4569-A4AC-15368EB0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94EA-9C21-4062-9CCD-241505EF64C8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68D2-1539-4569-A4AC-15368EB0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45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94EA-9C21-4062-9CCD-241505EF64C8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68D2-1539-4569-A4AC-15368EB0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3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94EA-9C21-4062-9CCD-241505EF64C8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68D2-1539-4569-A4AC-15368EB0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0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94EA-9C21-4062-9CCD-241505EF64C8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68D2-1539-4569-A4AC-15368EB0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0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94EA-9C21-4062-9CCD-241505EF64C8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68D2-1539-4569-A4AC-15368EB0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6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94EA-9C21-4062-9CCD-241505EF64C8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68D2-1539-4569-A4AC-15368EB0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8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94EA-9C21-4062-9CCD-241505EF64C8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68D2-1539-4569-A4AC-15368EB0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2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894EA-9C21-4062-9CCD-241505EF64C8}" type="datetimeFigureOut">
              <a:rPr lang="en-US" smtClean="0"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268D2-1539-4569-A4AC-15368EB0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6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1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3955" y="4038600"/>
            <a:ext cx="7543800" cy="2308324"/>
          </a:xfrm>
          <a:prstGeom prst="rect">
            <a:avLst/>
          </a:prstGeom>
          <a:solidFill>
            <a:schemeClr val="accent6">
              <a:lumMod val="75000"/>
              <a:alpha val="24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They recognized Jesus because of the wounds that he bore on his body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7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20782"/>
            <a:ext cx="9144260" cy="683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343400"/>
            <a:ext cx="8839200" cy="2308324"/>
          </a:xfrm>
          <a:prstGeom prst="rect">
            <a:avLst/>
          </a:prstGeom>
          <a:solidFill>
            <a:schemeClr val="accent2">
              <a:lumMod val="50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“He Himself  bore our sins in His body on the tree, that we might die to sin and live to righteousness.  By His wounds you have been healed.”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0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6927" y="5184439"/>
            <a:ext cx="9144000" cy="1446550"/>
          </a:xfrm>
          <a:prstGeom prst="rect">
            <a:avLst/>
          </a:prstGeom>
          <a:solidFill>
            <a:schemeClr val="tx2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John 20:11-18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61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983540"/>
            <a:ext cx="8534400" cy="156966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Mary recognized Jesus because he called her by name.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5626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“For they know his voice.”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1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472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5181600"/>
            <a:ext cx="7696200" cy="1446550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Mary knew his voice when he called her name.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0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0"/>
            <a:ext cx="9093757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01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685800"/>
            <a:ext cx="716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1)  The Disciples recognized Jesus because they remembered the abundant 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blessing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 that comes from obeying Jesus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6691" y="3000437"/>
            <a:ext cx="7218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2)  They recognized Jesus because of the 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wounds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 that he bore on his body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6691" y="4648200"/>
            <a:ext cx="71905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3)  Mary recognized Jesus because he 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called her name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.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3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654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045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9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24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1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56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65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b="1373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83478" y="5562600"/>
            <a:ext cx="45512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rint MT Shadow" panose="04020605060303030202" pitchFamily="82" charset="0"/>
              </a:rPr>
              <a:t>John 20-22</a:t>
            </a:r>
            <a:endParaRPr lang="en-U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81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181600"/>
            <a:ext cx="9144000" cy="1446550"/>
          </a:xfrm>
          <a:prstGeom prst="rect">
            <a:avLst/>
          </a:prstGeom>
          <a:solidFill>
            <a:schemeClr val="tx2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John 21:1-14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6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304800"/>
            <a:ext cx="7543800" cy="2554545"/>
          </a:xfrm>
          <a:prstGeom prst="rect">
            <a:avLst/>
          </a:prstGeom>
          <a:solidFill>
            <a:schemeClr val="accent6">
              <a:lumMod val="50000"/>
              <a:alpha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The Disciples recognized Jesus because they remembered the abundant blessing that comes from obeying Jesus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15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-27710"/>
            <a:ext cx="9199418" cy="68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4636" y="5257800"/>
            <a:ext cx="9144000" cy="1446550"/>
          </a:xfrm>
          <a:prstGeom prst="rect">
            <a:avLst/>
          </a:prstGeom>
          <a:solidFill>
            <a:schemeClr val="tx2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John 20:24-29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02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140</Words>
  <Application>Microsoft Office PowerPoint</Application>
  <PresentationFormat>On-screen Show (4:3)</PresentationFormat>
  <Paragraphs>15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15</cp:revision>
  <cp:lastPrinted>2016-11-13T00:49:49Z</cp:lastPrinted>
  <dcterms:created xsi:type="dcterms:W3CDTF">2016-11-12T19:33:48Z</dcterms:created>
  <dcterms:modified xsi:type="dcterms:W3CDTF">2016-11-13T01:11:38Z</dcterms:modified>
</cp:coreProperties>
</file>