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7"/>
  </p:handoutMasterIdLst>
  <p:sldIdLst>
    <p:sldId id="258" r:id="rId2"/>
    <p:sldId id="257" r:id="rId3"/>
    <p:sldId id="259" r:id="rId4"/>
    <p:sldId id="270" r:id="rId5"/>
    <p:sldId id="262" r:id="rId6"/>
    <p:sldId id="263" r:id="rId7"/>
    <p:sldId id="264" r:id="rId8"/>
    <p:sldId id="265" r:id="rId9"/>
    <p:sldId id="268" r:id="rId10"/>
    <p:sldId id="269" r:id="rId11"/>
    <p:sldId id="266" r:id="rId12"/>
    <p:sldId id="271" r:id="rId13"/>
    <p:sldId id="272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21AEDA7A-DA1A-4951-9093-3B841343610A}" type="datetimeFigureOut">
              <a:rPr lang="en-US" smtClean="0"/>
              <a:t>11/5/2016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9B48EB38-58C2-4A82-ABA2-0438B7F0E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38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0B2E3-2A31-46F4-99F3-1C3BB519E346}" type="datetimeFigureOut">
              <a:rPr lang="en-US" smtClean="0"/>
              <a:t>11/5/2016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2507-402B-4D24-95B2-9CA9761E6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19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0B2E3-2A31-46F4-99F3-1C3BB519E346}" type="datetimeFigureOut">
              <a:rPr lang="en-US" smtClean="0"/>
              <a:t>11/5/2016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2507-402B-4D24-95B2-9CA9761E6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82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0B2E3-2A31-46F4-99F3-1C3BB519E346}" type="datetimeFigureOut">
              <a:rPr lang="en-US" smtClean="0"/>
              <a:t>11/5/2016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2507-402B-4D24-95B2-9CA9761E6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62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0B2E3-2A31-46F4-99F3-1C3BB519E346}" type="datetimeFigureOut">
              <a:rPr lang="en-US" smtClean="0"/>
              <a:t>11/5/2016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2507-402B-4D24-95B2-9CA9761E6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83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0B2E3-2A31-46F4-99F3-1C3BB519E346}" type="datetimeFigureOut">
              <a:rPr lang="en-US" smtClean="0"/>
              <a:t>11/5/2016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2507-402B-4D24-95B2-9CA9761E6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46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0B2E3-2A31-46F4-99F3-1C3BB519E346}" type="datetimeFigureOut">
              <a:rPr lang="en-US" smtClean="0"/>
              <a:t>11/5/2016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2507-402B-4D24-95B2-9CA9761E6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06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0B2E3-2A31-46F4-99F3-1C3BB519E346}" type="datetimeFigureOut">
              <a:rPr lang="en-US" smtClean="0"/>
              <a:t>11/5/2016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2507-402B-4D24-95B2-9CA9761E6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27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0B2E3-2A31-46F4-99F3-1C3BB519E346}" type="datetimeFigureOut">
              <a:rPr lang="en-US" smtClean="0"/>
              <a:t>11/5/2016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2507-402B-4D24-95B2-9CA9761E6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40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0B2E3-2A31-46F4-99F3-1C3BB519E346}" type="datetimeFigureOut">
              <a:rPr lang="en-US" smtClean="0"/>
              <a:t>11/5/2016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2507-402B-4D24-95B2-9CA9761E6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62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0B2E3-2A31-46F4-99F3-1C3BB519E346}" type="datetimeFigureOut">
              <a:rPr lang="en-US" smtClean="0"/>
              <a:t>11/5/2016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2507-402B-4D24-95B2-9CA9761E6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65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0B2E3-2A31-46F4-99F3-1C3BB519E346}" type="datetimeFigureOut">
              <a:rPr lang="en-US" smtClean="0"/>
              <a:t>11/5/2016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2507-402B-4D24-95B2-9CA9761E6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69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0B2E3-2A31-46F4-99F3-1C3BB519E346}" type="datetimeFigureOut">
              <a:rPr lang="en-US" smtClean="0"/>
              <a:t>11/5/2016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32507-402B-4D24-95B2-9CA9761E6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42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3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6" y="0"/>
            <a:ext cx="915785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2420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28600"/>
            <a:ext cx="4572000" cy="616579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sz="1600" b="1" baseline="30000" dirty="0" smtClean="0">
              <a:latin typeface="Lucida Sans" panose="020B0602040502020204" pitchFamily="34" charset="0"/>
            </a:endParaRPr>
          </a:p>
          <a:p>
            <a:pPr algn="ctr"/>
            <a:r>
              <a:rPr lang="en-US" sz="1600" b="1" i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1</a:t>
            </a:r>
            <a:r>
              <a:rPr lang="en-US" sz="1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In 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the </a:t>
            </a:r>
            <a:r>
              <a:rPr lang="en-US" sz="1600" b="1" i="1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Lord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I take refuge;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how can you say to my soul,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“Flee like a bird to your mountain,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2 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for behold, the wicked bend the bow;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they have fitted their arrow to the string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to shoot in the dark at the upright in heart;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u="sng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3 </a:t>
            </a:r>
            <a:r>
              <a:rPr lang="en-US" sz="1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if the foundations are destroyed,</a:t>
            </a:r>
            <a:br>
              <a:rPr lang="en-US" sz="1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what can the righteous do?”</a:t>
            </a:r>
          </a:p>
          <a:p>
            <a:pPr algn="ctr"/>
            <a:r>
              <a:rPr lang="en-US" sz="1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4 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The </a:t>
            </a:r>
            <a:r>
              <a:rPr lang="en-US" sz="1600" b="1" i="1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Lord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is in his holy temple;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the </a:t>
            </a:r>
            <a:r>
              <a:rPr lang="en-US" sz="1600" b="1" i="1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Lord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's throne is in heaven;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his eyes see, his eyelids test the children of man.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5 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The </a:t>
            </a:r>
            <a:r>
              <a:rPr lang="en-US" sz="1600" b="1" i="1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Lord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tests the righteous,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but his soul hates the wicked and the one who loves violence.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6 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Let him rain coals on the wicked;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fire and sulfur and a scorching wind shall be the portion of their cup.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7 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For the </a:t>
            </a:r>
            <a:r>
              <a:rPr lang="en-US" sz="1600" b="1" i="1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Lord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is righteous;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he loves righteous deeds;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the upright shall behold his face</a:t>
            </a:r>
            <a:r>
              <a:rPr lang="en-US" sz="1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.</a:t>
            </a:r>
          </a:p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- PSALM 11:1-7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4050202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9" r="28363"/>
          <a:stretch/>
        </p:blipFill>
        <p:spPr bwMode="auto">
          <a:xfrm>
            <a:off x="4733174" y="114300"/>
            <a:ext cx="4258426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2364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1430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4909" y="2136338"/>
            <a:ext cx="3581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“Nothing can be done!”</a:t>
            </a:r>
            <a:endParaRPr lang="en-US" sz="5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442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Image result for the sky is fall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83007"/>
            <a:ext cx="6324600" cy="664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995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64" y="143661"/>
            <a:ext cx="4211282" cy="3132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9"/>
          <a:stretch/>
        </p:blipFill>
        <p:spPr bwMode="auto">
          <a:xfrm>
            <a:off x="4775201" y="3581401"/>
            <a:ext cx="4165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64" y="3581401"/>
            <a:ext cx="4211282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8" r="13940" b="14646"/>
          <a:stretch/>
        </p:blipFill>
        <p:spPr bwMode="auto">
          <a:xfrm>
            <a:off x="4768274" y="164443"/>
            <a:ext cx="4142897" cy="311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 rot="19350095">
            <a:off x="101870" y="2967335"/>
            <a:ext cx="894026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Lucida Sans" panose="020B0602040502020204" pitchFamily="34" charset="0"/>
              </a:rPr>
              <a:t>IT’S TOO LATE!</a:t>
            </a:r>
            <a:endParaRPr lang="en-US" sz="88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Lucida Sans" panose="020B0602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1549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28600"/>
            <a:ext cx="4572000" cy="616579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sz="1600" b="1" baseline="30000" dirty="0" smtClean="0">
              <a:latin typeface="Lucida Sans" panose="020B0602040502020204" pitchFamily="34" charset="0"/>
            </a:endParaRPr>
          </a:p>
          <a:p>
            <a:pPr algn="ctr"/>
            <a:r>
              <a:rPr lang="en-US" sz="1600" b="1" i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1</a:t>
            </a:r>
            <a:r>
              <a:rPr lang="en-US" sz="1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In 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the </a:t>
            </a:r>
            <a:r>
              <a:rPr lang="en-US" sz="1600" b="1" i="1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Lord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I take refuge;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how can you say to my soul,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“Flee like a bird to your mountain,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2 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for behold, the wicked bend the bow;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they have fitted their arrow to the string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to shoot in the dark at the upright in heart;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3 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if the foundations are destroyed,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what can the righteous do?”</a:t>
            </a:r>
          </a:p>
          <a:p>
            <a:pPr algn="ctr"/>
            <a:r>
              <a:rPr lang="en-US" sz="1600" b="1" i="1" u="sng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4 </a:t>
            </a:r>
            <a:r>
              <a:rPr lang="en-US" sz="1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The </a:t>
            </a:r>
            <a:r>
              <a:rPr lang="en-US" sz="1600" b="1" i="1" u="sng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Lord</a:t>
            </a:r>
            <a:r>
              <a:rPr lang="en-US" sz="1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is in his holy temple;</a:t>
            </a:r>
            <a:br>
              <a:rPr lang="en-US" sz="1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the </a:t>
            </a:r>
            <a:r>
              <a:rPr lang="en-US" sz="1600" b="1" i="1" u="sng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Lord</a:t>
            </a:r>
            <a:r>
              <a:rPr lang="en-US" sz="1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's throne is in heaven;</a:t>
            </a:r>
            <a:br>
              <a:rPr lang="en-US" sz="1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his eyes see, his eyelids test the children of man.</a:t>
            </a:r>
            <a:br>
              <a:rPr lang="en-US" sz="1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5 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The </a:t>
            </a:r>
            <a:r>
              <a:rPr lang="en-US" sz="1600" b="1" i="1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Lord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tests the righteous,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but his soul hates the wicked and the one who loves violence.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6 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Let him rain coals on the wicked;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fire and sulfur and a scorching wind shall be the portion of their cup.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7 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For the </a:t>
            </a:r>
            <a:r>
              <a:rPr lang="en-US" sz="1600" b="1" i="1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Lord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is righteous;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he loves righteous deeds;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the upright shall behold his face</a:t>
            </a:r>
            <a:r>
              <a:rPr lang="en-US" sz="1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.</a:t>
            </a:r>
          </a:p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- PSALM 11:1-7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40502020204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2"/>
          <a:stretch/>
        </p:blipFill>
        <p:spPr bwMode="auto">
          <a:xfrm>
            <a:off x="4627415" y="228600"/>
            <a:ext cx="4381106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9528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28600"/>
            <a:ext cx="4572000" cy="616579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sz="1600" b="1" baseline="30000" dirty="0" smtClean="0">
              <a:latin typeface="Lucida Sans" panose="020B0602040502020204" pitchFamily="34" charset="0"/>
            </a:endParaRPr>
          </a:p>
          <a:p>
            <a:pPr algn="ctr"/>
            <a:r>
              <a:rPr lang="en-US" sz="1600" b="1" i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1</a:t>
            </a:r>
            <a:r>
              <a:rPr lang="en-US" sz="1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In 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the </a:t>
            </a:r>
            <a:r>
              <a:rPr lang="en-US" sz="1600" b="1" i="1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Lord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I take refuge;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how can you say to my soul,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“Flee like a bird to your mountain,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2 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for behold, the wicked bend the bow;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they have fitted their arrow to the string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to shoot in the dark at the upright in heart;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3 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if the foundations are destroyed,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what can the righteous do?”</a:t>
            </a:r>
          </a:p>
          <a:p>
            <a:pPr algn="ctr"/>
            <a:r>
              <a:rPr lang="en-US" sz="1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4 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The </a:t>
            </a:r>
            <a:r>
              <a:rPr lang="en-US" sz="1600" b="1" i="1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Lord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is in his holy temple;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the </a:t>
            </a:r>
            <a:r>
              <a:rPr lang="en-US" sz="1600" b="1" i="1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Lord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's throne is in heaven;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his eyes see, his eyelids test the children of man.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u="sng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5 </a:t>
            </a:r>
            <a:r>
              <a:rPr lang="en-US" sz="1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The </a:t>
            </a:r>
            <a:r>
              <a:rPr lang="en-US" sz="1600" b="1" i="1" u="sng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Lord</a:t>
            </a:r>
            <a:r>
              <a:rPr lang="en-US" sz="1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tests the righteous,</a:t>
            </a:r>
            <a:br>
              <a:rPr lang="en-US" sz="1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but his soul hates the wicked and the one who loves violence.</a:t>
            </a:r>
            <a:br>
              <a:rPr lang="en-US" sz="1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6 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Let him rain coals on the wicked;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fire and sulfur and a scorching wind shall be the portion of their cup.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7 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For the </a:t>
            </a:r>
            <a:r>
              <a:rPr lang="en-US" sz="1600" b="1" i="1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Lord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is righteous;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he loves righteous deeds;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the upright shall behold his face</a:t>
            </a:r>
            <a:r>
              <a:rPr lang="en-US" sz="1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.</a:t>
            </a:r>
          </a:p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- PSALM 11:1-7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40502020204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2"/>
          <a:stretch/>
        </p:blipFill>
        <p:spPr bwMode="auto">
          <a:xfrm>
            <a:off x="4627415" y="228600"/>
            <a:ext cx="4381106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986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8942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6"/>
          <a:stretch/>
        </p:blipFill>
        <p:spPr bwMode="auto">
          <a:xfrm>
            <a:off x="228600" y="171450"/>
            <a:ext cx="4114800" cy="314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88" y="3429000"/>
            <a:ext cx="409698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4523"/>
            <a:ext cx="4419600" cy="314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429000"/>
            <a:ext cx="4419601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76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28600"/>
            <a:ext cx="4572000" cy="616579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sz="1600" b="1" baseline="30000" dirty="0" smtClean="0">
              <a:latin typeface="Lucida Sans" panose="020B0602040502020204" pitchFamily="34" charset="0"/>
            </a:endParaRPr>
          </a:p>
          <a:p>
            <a:pPr algn="ctr"/>
            <a:r>
              <a:rPr lang="en-US" sz="1600" b="1" i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1</a:t>
            </a:r>
            <a:r>
              <a:rPr lang="en-US" sz="1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In 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the </a:t>
            </a:r>
            <a:r>
              <a:rPr lang="en-US" sz="1600" b="1" i="1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Lord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I take refuge;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how can you say to my soul,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“Flee like a bird to your mountain,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2 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for behold, the wicked bend the bow;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they have fitted their arrow to the string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to shoot in the dark at the upright in heart;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3 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if the foundations are destroyed,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what can the righteous do?”</a:t>
            </a:r>
          </a:p>
          <a:p>
            <a:pPr algn="ctr"/>
            <a:r>
              <a:rPr lang="en-US" sz="1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4 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The </a:t>
            </a:r>
            <a:r>
              <a:rPr lang="en-US" sz="1600" b="1" i="1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Lord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is in his holy temple;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the </a:t>
            </a:r>
            <a:r>
              <a:rPr lang="en-US" sz="1600" b="1" i="1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Lord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's throne is in heaven;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his eyes see, his eyelids test the children of man.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5 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The </a:t>
            </a:r>
            <a:r>
              <a:rPr lang="en-US" sz="1600" b="1" i="1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Lord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tests the righteous,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but his soul hates the wicked and the one who loves violence.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u="sng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6 </a:t>
            </a:r>
            <a:r>
              <a:rPr lang="en-US" sz="1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Let him rain coals on the wicked;</a:t>
            </a:r>
            <a:br>
              <a:rPr lang="en-US" sz="1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fire and sulfur and a scorching wind shall be the portion of their cup.</a:t>
            </a:r>
            <a:br>
              <a:rPr lang="en-US" sz="1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7 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For the </a:t>
            </a:r>
            <a:r>
              <a:rPr lang="en-US" sz="1600" b="1" i="1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Lord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is righteous;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he loves righteous deeds;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the upright shall behold his face</a:t>
            </a:r>
            <a:r>
              <a:rPr lang="en-US" sz="1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.</a:t>
            </a:r>
          </a:p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- PSALM 11:1-7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40502020204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353" y="215004"/>
            <a:ext cx="4307494" cy="6338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0179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06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931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77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28255" y="2844647"/>
            <a:ext cx="731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“What can man do?”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405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8255" y="2888673"/>
            <a:ext cx="731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“What can God do?”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146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636"/>
            <a:ext cx="9148595" cy="689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8597" y="595526"/>
            <a:ext cx="7391400" cy="5632311"/>
          </a:xfrm>
          <a:prstGeom prst="rect">
            <a:avLst/>
          </a:prstGeom>
          <a:solidFill>
            <a:schemeClr val="tx1">
              <a:lumMod val="65000"/>
              <a:lumOff val="35000"/>
              <a:alpha val="4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Since God remains involved in this world, we must be also.  </a:t>
            </a:r>
          </a:p>
          <a:p>
            <a:pPr algn="ctr"/>
            <a:r>
              <a:rPr lang="en-US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We cannot be salt and light in a world we are running away from.  </a:t>
            </a:r>
          </a:p>
          <a:p>
            <a:pPr algn="ctr"/>
            <a:r>
              <a:rPr lang="en-US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We cannot preach the gospel to people we are frightened to death of.  </a:t>
            </a:r>
            <a:endParaRPr lang="en-U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27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30636" y="4572000"/>
            <a:ext cx="34724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Lucida Sans" panose="020B0602040502020204" pitchFamily="34" charset="0"/>
              </a:rPr>
              <a:t>JONAH</a:t>
            </a:r>
            <a:endParaRPr lang="en-US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Lucida Sans" panose="020B0602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575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2117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195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19400" y="1524000"/>
            <a:ext cx="3505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Is God Your Refuge?</a:t>
            </a:r>
            <a:endParaRPr lang="en-US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617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1877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4"/>
            <a:ext cx="9125684" cy="684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0492" y="2967335"/>
            <a:ext cx="870302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Lucida Sans" panose="020B0602040502020204" pitchFamily="34" charset="0"/>
              </a:rPr>
              <a:t>Psalm 11:1-7</a:t>
            </a:r>
            <a:endParaRPr lang="en-US" sz="9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Lucida Sans" panose="020B0602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073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24384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Screen shot F A </a:t>
            </a:r>
            <a:r>
              <a:rPr lang="en-US" dirty="0" err="1" smtClean="0"/>
              <a:t>A</a:t>
            </a:r>
            <a:r>
              <a:rPr lang="en-US" dirty="0" smtClean="0"/>
              <a:t> B</a:t>
            </a:r>
            <a:endParaRPr lang="en-US" dirty="0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06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49628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28600"/>
            <a:ext cx="4572000" cy="616579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sz="1600" b="1" baseline="30000" dirty="0" smtClean="0">
              <a:latin typeface="Lucida Sans" panose="020B0602040502020204" pitchFamily="34" charset="0"/>
            </a:endParaRPr>
          </a:p>
          <a:p>
            <a:pPr algn="ctr"/>
            <a:r>
              <a:rPr lang="en-US" sz="1600" b="1" i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1</a:t>
            </a:r>
            <a:r>
              <a:rPr lang="en-US" sz="1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In 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the </a:t>
            </a:r>
            <a:r>
              <a:rPr lang="en-US" sz="1600" b="1" i="1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Lord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I take refuge;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how can you say to my soul,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“Flee like a bird to your mountain,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2 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for behold, the wicked bend the bow;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they have fitted their arrow to the string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to shoot in the dark at the upright in heart;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3 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if the foundations are destroyed,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what can the righteous do?”</a:t>
            </a:r>
          </a:p>
          <a:p>
            <a:pPr algn="ctr"/>
            <a:r>
              <a:rPr lang="en-US" sz="1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4 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The </a:t>
            </a:r>
            <a:r>
              <a:rPr lang="en-US" sz="1600" b="1" i="1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Lord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is in his holy temple;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the </a:t>
            </a:r>
            <a:r>
              <a:rPr lang="en-US" sz="1600" b="1" i="1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Lord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's throne is in heaven;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his eyes see, his eyelids test the children of man.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5 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The </a:t>
            </a:r>
            <a:r>
              <a:rPr lang="en-US" sz="1600" b="1" i="1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Lord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tests the righteous,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but his soul hates the wicked and the one who loves violence.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6 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Let him rain coals on the wicked;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fire and sulfur and a scorching wind shall be the portion of their cup.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7 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For the </a:t>
            </a:r>
            <a:r>
              <a:rPr lang="en-US" sz="1600" b="1" i="1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Lord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is righteous;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he loves righteous deeds;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the upright shall behold his face</a:t>
            </a:r>
            <a:r>
              <a:rPr lang="en-US" sz="1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.</a:t>
            </a:r>
          </a:p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- PSALM 11:1-7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40502020204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4403"/>
          <a:stretch/>
        </p:blipFill>
        <p:spPr bwMode="auto">
          <a:xfrm>
            <a:off x="4572000" y="228600"/>
            <a:ext cx="4447309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134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28600"/>
            <a:ext cx="4572000" cy="616579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sz="1600" b="1" baseline="30000" dirty="0" smtClean="0">
              <a:latin typeface="Lucida Sans" panose="020B0602040502020204" pitchFamily="34" charset="0"/>
            </a:endParaRPr>
          </a:p>
          <a:p>
            <a:pPr algn="ctr"/>
            <a:r>
              <a:rPr lang="en-US" sz="1600" b="1" i="1" u="sng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1</a:t>
            </a:r>
            <a:r>
              <a:rPr lang="en-US" sz="16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In </a:t>
            </a:r>
            <a:r>
              <a:rPr lang="en-US" sz="1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the </a:t>
            </a:r>
            <a:r>
              <a:rPr lang="en-US" sz="1600" b="1" i="1" u="sng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Lord</a:t>
            </a:r>
            <a:r>
              <a:rPr lang="en-US" sz="1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I take refuge;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/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how can you say to my soul,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“Flee like a bird to your mountain,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2 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for behold, the wicked bend the bow;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they have fitted their arrow to the string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to shoot in the dark at the upright in heart;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3 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if the foundations are destroyed,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what can the righteous do?”</a:t>
            </a:r>
          </a:p>
          <a:p>
            <a:pPr algn="ctr"/>
            <a:r>
              <a:rPr lang="en-US" sz="1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4 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The </a:t>
            </a:r>
            <a:r>
              <a:rPr lang="en-US" sz="1600" b="1" i="1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Lord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is in his holy temple;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the </a:t>
            </a:r>
            <a:r>
              <a:rPr lang="en-US" sz="1600" b="1" i="1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Lord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's throne is in heaven;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his eyes see, his eyelids test the children of man.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5 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The </a:t>
            </a:r>
            <a:r>
              <a:rPr lang="en-US" sz="1600" b="1" i="1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Lord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tests the righteous,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but his soul hates the wicked and the one who loves violence.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6 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Let him rain coals on the wicked;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fire and sulfur and a scorching wind shall be the portion of their cup.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7 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For the </a:t>
            </a:r>
            <a:r>
              <a:rPr lang="en-US" sz="1600" b="1" i="1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Lord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is righteous;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he loves righteous deeds;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the upright shall behold his face</a:t>
            </a:r>
            <a:r>
              <a:rPr lang="en-US" sz="1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.</a:t>
            </a:r>
          </a:p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- PSALM 11:1-7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40502020204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4403"/>
          <a:stretch/>
        </p:blipFill>
        <p:spPr bwMode="auto">
          <a:xfrm>
            <a:off x="4572000" y="228600"/>
            <a:ext cx="4447309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995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28600"/>
            <a:ext cx="4572000" cy="616579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sz="1600" b="1" baseline="30000" dirty="0" smtClean="0">
              <a:latin typeface="Lucida Sans" panose="020B0602040502020204" pitchFamily="34" charset="0"/>
            </a:endParaRPr>
          </a:p>
          <a:p>
            <a:pPr algn="ctr"/>
            <a:r>
              <a:rPr lang="en-US" sz="1600" b="1" i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1</a:t>
            </a:r>
            <a:r>
              <a:rPr lang="en-US" sz="1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In 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the </a:t>
            </a:r>
            <a:r>
              <a:rPr lang="en-US" sz="1600" b="1" i="1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Lord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I take refuge;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how can you say to my soul,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</a:t>
            </a:r>
            <a:r>
              <a:rPr lang="en-US" sz="1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“Flee like a bird to your mountain,</a:t>
            </a:r>
            <a:br>
              <a:rPr lang="en-US" sz="1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2 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for behold, the wicked bend the bow;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they have fitted their arrow to the string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to shoot in the dark at the upright in heart;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3 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if the foundations are destroyed,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what can the righteous do?”</a:t>
            </a:r>
          </a:p>
          <a:p>
            <a:pPr algn="ctr"/>
            <a:r>
              <a:rPr lang="en-US" sz="1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4 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The </a:t>
            </a:r>
            <a:r>
              <a:rPr lang="en-US" sz="1600" b="1" i="1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Lord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is in his holy temple;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the </a:t>
            </a:r>
            <a:r>
              <a:rPr lang="en-US" sz="1600" b="1" i="1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Lord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's throne is in heaven;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his eyes see, his eyelids test the children of man.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5 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The </a:t>
            </a:r>
            <a:r>
              <a:rPr lang="en-US" sz="1600" b="1" i="1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Lord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tests the righteous,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but his soul hates the wicked and the one who loves violence.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6 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Let him rain coals on the wicked;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fire and sulfur and a scorching wind shall be the portion of their cup.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7 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For the </a:t>
            </a:r>
            <a:r>
              <a:rPr lang="en-US" sz="1600" b="1" i="1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Lord</a:t>
            </a: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is righteous;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he loves righteous deeds;</a:t>
            </a:r>
            <a:b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</a:b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    the upright shall behold his face</a:t>
            </a:r>
            <a:r>
              <a:rPr lang="en-US" sz="1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.</a:t>
            </a:r>
          </a:p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- PSALM 11:1-7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40502020204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4403"/>
          <a:stretch/>
        </p:blipFill>
        <p:spPr bwMode="auto">
          <a:xfrm>
            <a:off x="4572000" y="228600"/>
            <a:ext cx="4447309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872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2438400"/>
            <a:ext cx="6934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40502020204" pitchFamily="34" charset="0"/>
              </a:rPr>
              <a:t>“Faith does not always go around trouble, sometimes it goes through it.”</a:t>
            </a:r>
            <a:endParaRPr lang="en-US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94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80" b="41818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2562225"/>
            <a:ext cx="7602537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5548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</TotalTime>
  <Words>107</Words>
  <Application>Microsoft Office PowerPoint</Application>
  <PresentationFormat>On-screen Show (4:3)</PresentationFormat>
  <Paragraphs>40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Where Is  The Lord?</dc:title>
  <dc:creator>John Eckhart</dc:creator>
  <cp:lastModifiedBy>John Eckhart</cp:lastModifiedBy>
  <cp:revision>19</cp:revision>
  <cp:lastPrinted>2016-11-06T01:53:01Z</cp:lastPrinted>
  <dcterms:created xsi:type="dcterms:W3CDTF">2016-11-05T15:55:47Z</dcterms:created>
  <dcterms:modified xsi:type="dcterms:W3CDTF">2016-11-06T02:29:43Z</dcterms:modified>
</cp:coreProperties>
</file>