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71" r:id="rId2"/>
    <p:sldId id="256" r:id="rId3"/>
    <p:sldId id="257" r:id="rId4"/>
    <p:sldId id="258" r:id="rId5"/>
    <p:sldId id="259" r:id="rId6"/>
    <p:sldId id="261" r:id="rId7"/>
    <p:sldId id="260" r:id="rId8"/>
    <p:sldId id="262" r:id="rId9"/>
    <p:sldId id="263" r:id="rId10"/>
    <p:sldId id="265" r:id="rId11"/>
    <p:sldId id="264" r:id="rId12"/>
    <p:sldId id="266" r:id="rId13"/>
    <p:sldId id="267" r:id="rId14"/>
    <p:sldId id="268" r:id="rId15"/>
    <p:sldId id="269"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55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4840272E-6434-47AA-9F0E-67D4F929DECE}" type="datetimeFigureOut">
              <a:rPr lang="en-US" smtClean="0"/>
              <a:t>12/17/2016</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F698108A-02AE-48F6-A021-E6292275ED14}" type="slidenum">
              <a:rPr lang="en-US" smtClean="0"/>
              <a:t>‹#›</a:t>
            </a:fld>
            <a:endParaRPr lang="en-US"/>
          </a:p>
        </p:txBody>
      </p:sp>
    </p:spTree>
    <p:extLst>
      <p:ext uri="{BB962C8B-B14F-4D97-AF65-F5344CB8AC3E}">
        <p14:creationId xmlns:p14="http://schemas.microsoft.com/office/powerpoint/2010/main" val="1312010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5B4DAFAE-8452-493C-A6BB-521FEAAEDB2C}" type="datetimeFigureOut">
              <a:rPr lang="en-US" smtClean="0"/>
              <a:t>12/17/2016</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068B1510-B89F-43BC-A9C6-CA57795525F0}" type="slidenum">
              <a:rPr lang="en-US" smtClean="0"/>
              <a:t>‹#›</a:t>
            </a:fld>
            <a:endParaRPr lang="en-US"/>
          </a:p>
        </p:txBody>
      </p:sp>
    </p:spTree>
    <p:extLst>
      <p:ext uri="{BB962C8B-B14F-4D97-AF65-F5344CB8AC3E}">
        <p14:creationId xmlns:p14="http://schemas.microsoft.com/office/powerpoint/2010/main" val="2142847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B1510-B89F-43BC-A9C6-CA57795525F0}" type="slidenum">
              <a:rPr lang="en-US" smtClean="0"/>
              <a:t>6</a:t>
            </a:fld>
            <a:endParaRPr lang="en-US"/>
          </a:p>
        </p:txBody>
      </p:sp>
    </p:spTree>
    <p:extLst>
      <p:ext uri="{BB962C8B-B14F-4D97-AF65-F5344CB8AC3E}">
        <p14:creationId xmlns:p14="http://schemas.microsoft.com/office/powerpoint/2010/main" val="2760114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B1510-B89F-43BC-A9C6-CA57795525F0}" type="slidenum">
              <a:rPr lang="en-US" smtClean="0"/>
              <a:t>8</a:t>
            </a:fld>
            <a:endParaRPr lang="en-US"/>
          </a:p>
        </p:txBody>
      </p:sp>
    </p:spTree>
    <p:extLst>
      <p:ext uri="{BB962C8B-B14F-4D97-AF65-F5344CB8AC3E}">
        <p14:creationId xmlns:p14="http://schemas.microsoft.com/office/powerpoint/2010/main" val="2760114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B1510-B89F-43BC-A9C6-CA57795525F0}" type="slidenum">
              <a:rPr lang="en-US" smtClean="0"/>
              <a:t>18</a:t>
            </a:fld>
            <a:endParaRPr lang="en-US"/>
          </a:p>
        </p:txBody>
      </p:sp>
    </p:spTree>
    <p:extLst>
      <p:ext uri="{BB962C8B-B14F-4D97-AF65-F5344CB8AC3E}">
        <p14:creationId xmlns:p14="http://schemas.microsoft.com/office/powerpoint/2010/main" val="2307114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B1510-B89F-43BC-A9C6-CA57795525F0}" type="slidenum">
              <a:rPr lang="en-US" smtClean="0"/>
              <a:t>21</a:t>
            </a:fld>
            <a:endParaRPr lang="en-US"/>
          </a:p>
        </p:txBody>
      </p:sp>
    </p:spTree>
    <p:extLst>
      <p:ext uri="{BB962C8B-B14F-4D97-AF65-F5344CB8AC3E}">
        <p14:creationId xmlns:p14="http://schemas.microsoft.com/office/powerpoint/2010/main" val="196869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41ACEA-E2A9-46BC-B8E2-C75E0FC7BE62}" type="datetimeFigureOut">
              <a:rPr lang="en-US" smtClean="0"/>
              <a:t>12/17/2016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2FE48-0D14-4DCB-A346-1E26A456968D}" type="slidenum">
              <a:rPr lang="en-US" smtClean="0"/>
              <a:t>‹#›</a:t>
            </a:fld>
            <a:endParaRPr lang="en-US"/>
          </a:p>
        </p:txBody>
      </p:sp>
    </p:spTree>
    <p:extLst>
      <p:ext uri="{BB962C8B-B14F-4D97-AF65-F5344CB8AC3E}">
        <p14:creationId xmlns:p14="http://schemas.microsoft.com/office/powerpoint/2010/main" val="1896253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1ACEA-E2A9-46BC-B8E2-C75E0FC7BE62}" type="datetimeFigureOut">
              <a:rPr lang="en-US" smtClean="0"/>
              <a:t>12/17/2016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2FE48-0D14-4DCB-A346-1E26A456968D}" type="slidenum">
              <a:rPr lang="en-US" smtClean="0"/>
              <a:t>‹#›</a:t>
            </a:fld>
            <a:endParaRPr lang="en-US"/>
          </a:p>
        </p:txBody>
      </p:sp>
    </p:spTree>
    <p:extLst>
      <p:ext uri="{BB962C8B-B14F-4D97-AF65-F5344CB8AC3E}">
        <p14:creationId xmlns:p14="http://schemas.microsoft.com/office/powerpoint/2010/main" val="1147757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1ACEA-E2A9-46BC-B8E2-C75E0FC7BE62}" type="datetimeFigureOut">
              <a:rPr lang="en-US" smtClean="0"/>
              <a:t>12/17/2016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2FE48-0D14-4DCB-A346-1E26A456968D}" type="slidenum">
              <a:rPr lang="en-US" smtClean="0"/>
              <a:t>‹#›</a:t>
            </a:fld>
            <a:endParaRPr lang="en-US"/>
          </a:p>
        </p:txBody>
      </p:sp>
    </p:spTree>
    <p:extLst>
      <p:ext uri="{BB962C8B-B14F-4D97-AF65-F5344CB8AC3E}">
        <p14:creationId xmlns:p14="http://schemas.microsoft.com/office/powerpoint/2010/main" val="3821912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1ACEA-E2A9-46BC-B8E2-C75E0FC7BE62}" type="datetimeFigureOut">
              <a:rPr lang="en-US" smtClean="0"/>
              <a:t>12/17/2016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2FE48-0D14-4DCB-A346-1E26A456968D}" type="slidenum">
              <a:rPr lang="en-US" smtClean="0"/>
              <a:t>‹#›</a:t>
            </a:fld>
            <a:endParaRPr lang="en-US"/>
          </a:p>
        </p:txBody>
      </p:sp>
    </p:spTree>
    <p:extLst>
      <p:ext uri="{BB962C8B-B14F-4D97-AF65-F5344CB8AC3E}">
        <p14:creationId xmlns:p14="http://schemas.microsoft.com/office/powerpoint/2010/main" val="555906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41ACEA-E2A9-46BC-B8E2-C75E0FC7BE62}" type="datetimeFigureOut">
              <a:rPr lang="en-US" smtClean="0"/>
              <a:t>12/17/2016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2FE48-0D14-4DCB-A346-1E26A456968D}" type="slidenum">
              <a:rPr lang="en-US" smtClean="0"/>
              <a:t>‹#›</a:t>
            </a:fld>
            <a:endParaRPr lang="en-US"/>
          </a:p>
        </p:txBody>
      </p:sp>
    </p:spTree>
    <p:extLst>
      <p:ext uri="{BB962C8B-B14F-4D97-AF65-F5344CB8AC3E}">
        <p14:creationId xmlns:p14="http://schemas.microsoft.com/office/powerpoint/2010/main" val="2070046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41ACEA-E2A9-46BC-B8E2-C75E0FC7BE62}" type="datetimeFigureOut">
              <a:rPr lang="en-US" smtClean="0"/>
              <a:t>12/17/2016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2FE48-0D14-4DCB-A346-1E26A456968D}" type="slidenum">
              <a:rPr lang="en-US" smtClean="0"/>
              <a:t>‹#›</a:t>
            </a:fld>
            <a:endParaRPr lang="en-US"/>
          </a:p>
        </p:txBody>
      </p:sp>
    </p:spTree>
    <p:extLst>
      <p:ext uri="{BB962C8B-B14F-4D97-AF65-F5344CB8AC3E}">
        <p14:creationId xmlns:p14="http://schemas.microsoft.com/office/powerpoint/2010/main" val="3692967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41ACEA-E2A9-46BC-B8E2-C75E0FC7BE62}" type="datetimeFigureOut">
              <a:rPr lang="en-US" smtClean="0"/>
              <a:t>12/17/2016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2FE48-0D14-4DCB-A346-1E26A456968D}" type="slidenum">
              <a:rPr lang="en-US" smtClean="0"/>
              <a:t>‹#›</a:t>
            </a:fld>
            <a:endParaRPr lang="en-US"/>
          </a:p>
        </p:txBody>
      </p:sp>
    </p:spTree>
    <p:extLst>
      <p:ext uri="{BB962C8B-B14F-4D97-AF65-F5344CB8AC3E}">
        <p14:creationId xmlns:p14="http://schemas.microsoft.com/office/powerpoint/2010/main" val="13715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41ACEA-E2A9-46BC-B8E2-C75E0FC7BE62}" type="datetimeFigureOut">
              <a:rPr lang="en-US" smtClean="0"/>
              <a:t>12/17/2016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2FE48-0D14-4DCB-A346-1E26A456968D}" type="slidenum">
              <a:rPr lang="en-US" smtClean="0"/>
              <a:t>‹#›</a:t>
            </a:fld>
            <a:endParaRPr lang="en-US"/>
          </a:p>
        </p:txBody>
      </p:sp>
    </p:spTree>
    <p:extLst>
      <p:ext uri="{BB962C8B-B14F-4D97-AF65-F5344CB8AC3E}">
        <p14:creationId xmlns:p14="http://schemas.microsoft.com/office/powerpoint/2010/main" val="307703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1ACEA-E2A9-46BC-B8E2-C75E0FC7BE62}" type="datetimeFigureOut">
              <a:rPr lang="en-US" smtClean="0"/>
              <a:t>12/17/2016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2FE48-0D14-4DCB-A346-1E26A456968D}" type="slidenum">
              <a:rPr lang="en-US" smtClean="0"/>
              <a:t>‹#›</a:t>
            </a:fld>
            <a:endParaRPr lang="en-US"/>
          </a:p>
        </p:txBody>
      </p:sp>
    </p:spTree>
    <p:extLst>
      <p:ext uri="{BB962C8B-B14F-4D97-AF65-F5344CB8AC3E}">
        <p14:creationId xmlns:p14="http://schemas.microsoft.com/office/powerpoint/2010/main" val="358301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41ACEA-E2A9-46BC-B8E2-C75E0FC7BE62}" type="datetimeFigureOut">
              <a:rPr lang="en-US" smtClean="0"/>
              <a:t>12/17/2016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2FE48-0D14-4DCB-A346-1E26A456968D}" type="slidenum">
              <a:rPr lang="en-US" smtClean="0"/>
              <a:t>‹#›</a:t>
            </a:fld>
            <a:endParaRPr lang="en-US"/>
          </a:p>
        </p:txBody>
      </p:sp>
    </p:spTree>
    <p:extLst>
      <p:ext uri="{BB962C8B-B14F-4D97-AF65-F5344CB8AC3E}">
        <p14:creationId xmlns:p14="http://schemas.microsoft.com/office/powerpoint/2010/main" val="3770365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41ACEA-E2A9-46BC-B8E2-C75E0FC7BE62}" type="datetimeFigureOut">
              <a:rPr lang="en-US" smtClean="0"/>
              <a:t>12/17/2016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2FE48-0D14-4DCB-A346-1E26A456968D}" type="slidenum">
              <a:rPr lang="en-US" smtClean="0"/>
              <a:t>‹#›</a:t>
            </a:fld>
            <a:endParaRPr lang="en-US"/>
          </a:p>
        </p:txBody>
      </p:sp>
    </p:spTree>
    <p:extLst>
      <p:ext uri="{BB962C8B-B14F-4D97-AF65-F5344CB8AC3E}">
        <p14:creationId xmlns:p14="http://schemas.microsoft.com/office/powerpoint/2010/main" val="207405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1ACEA-E2A9-46BC-B8E2-C75E0FC7BE62}" type="datetimeFigureOut">
              <a:rPr lang="en-US" smtClean="0"/>
              <a:t>12/17/2016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2FE48-0D14-4DCB-A346-1E26A456968D}" type="slidenum">
              <a:rPr lang="en-US" smtClean="0"/>
              <a:t>‹#›</a:t>
            </a:fld>
            <a:endParaRPr lang="en-US"/>
          </a:p>
        </p:txBody>
      </p:sp>
    </p:spTree>
    <p:extLst>
      <p:ext uri="{BB962C8B-B14F-4D97-AF65-F5344CB8AC3E}">
        <p14:creationId xmlns:p14="http://schemas.microsoft.com/office/powerpoint/2010/main" val="1036759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25150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68" y="419100"/>
            <a:ext cx="8664864"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1100677"/>
      </p:ext>
    </p:extLst>
  </p:cSld>
  <p:clrMapOvr>
    <a:masterClrMapping/>
  </p:clrMapOvr>
  <mc:AlternateContent xmlns:mc="http://schemas.openxmlformats.org/markup-compatibility/2006">
    <mc:Choice xmlns:p14="http://schemas.microsoft.com/office/powerpoint/2010/main" Requires="p14">
      <p:transition spd="slow" p14:dur="2000">
        <p:fade thruBlk="1"/>
      </p:transition>
    </mc:Choice>
    <mc:Fallback>
      <p:transition spd="slow">
        <p:fade thruBlk="1"/>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03" r="12268"/>
          <a:stretch/>
        </p:blipFill>
        <p:spPr bwMode="auto">
          <a:xfrm>
            <a:off x="304800" y="152400"/>
            <a:ext cx="861725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4198371"/>
      </p:ext>
    </p:extLst>
  </p:cSld>
  <p:clrMapOvr>
    <a:masterClrMapping/>
  </p:clrMapOvr>
  <mc:AlternateContent xmlns:mc="http://schemas.openxmlformats.org/markup-compatibility/2006">
    <mc:Choice xmlns:p14="http://schemas.microsoft.com/office/powerpoint/2010/main" Requires="p14">
      <p:transition spd="slow" p14:dur="2250">
        <p:fade thruBlk="1"/>
      </p:transition>
    </mc:Choice>
    <mc:Fallback>
      <p:transition spd="slow">
        <p:fade thruBlk="1"/>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00025"/>
            <a:ext cx="8610600" cy="645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0467697"/>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138"/>
          <a:stretch/>
        </p:blipFill>
        <p:spPr bwMode="auto">
          <a:xfrm>
            <a:off x="304800" y="228600"/>
            <a:ext cx="8534400" cy="6421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2236922"/>
      </p:ext>
    </p:extLst>
  </p:cSld>
  <p:clrMapOvr>
    <a:masterClrMapping/>
  </p:clrMapOvr>
  <mc:AlternateContent xmlns:mc="http://schemas.openxmlformats.org/markup-compatibility/2006">
    <mc:Choice xmlns:p14="http://schemas.microsoft.com/office/powerpoint/2010/main" Requires="p14">
      <p:transition spd="slow" p14:dur="2000">
        <p:blinds dir="vert"/>
      </p:transition>
    </mc:Choice>
    <mc:Fallback>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5" y="20782"/>
            <a:ext cx="4384965" cy="3288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0782"/>
            <a:ext cx="4495800" cy="3288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7273"/>
          <a:stretch/>
        </p:blipFill>
        <p:spPr bwMode="auto">
          <a:xfrm>
            <a:off x="34634" y="3429000"/>
            <a:ext cx="4384966"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29000"/>
            <a:ext cx="44958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4636" y="2057400"/>
            <a:ext cx="9033164" cy="2123658"/>
          </a:xfrm>
          <a:prstGeom prst="rect">
            <a:avLst/>
          </a:prstGeom>
          <a:solidFill>
            <a:schemeClr val="bg1"/>
          </a:solidFill>
        </p:spPr>
        <p:txBody>
          <a:bodyPr wrap="square" lIns="91440" tIns="45720" rIns="91440" bIns="45720">
            <a:spAutoFit/>
          </a:bodyPr>
          <a:lstStyle/>
          <a:p>
            <a:pPr algn="ctr"/>
            <a:r>
              <a:rPr lang="en-US" sz="6600" b="1" i="1" cap="none" spc="0" dirty="0" smtClean="0">
                <a:ln w="900" cmpd="sng">
                  <a:solidFill>
                    <a:schemeClr val="accent1">
                      <a:satMod val="190000"/>
                      <a:alpha val="55000"/>
                    </a:schemeClr>
                  </a:solidFill>
                  <a:prstDash val="solid"/>
                </a:ln>
                <a:solidFill>
                  <a:srgbClr val="C00000"/>
                </a:solidFill>
                <a:effectLst>
                  <a:outerShdw blurRad="38100" dist="38100" dir="2700000" algn="tl">
                    <a:srgbClr val="000000">
                      <a:alpha val="43137"/>
                    </a:srgbClr>
                  </a:outerShdw>
                </a:effectLst>
                <a:latin typeface="Book Antiqua" panose="02040602050305030304" pitchFamily="18" charset="0"/>
              </a:rPr>
              <a:t>“Don’t Worry – </a:t>
            </a:r>
          </a:p>
          <a:p>
            <a:pPr algn="ctr"/>
            <a:r>
              <a:rPr lang="en-US" sz="6600" b="1" i="1" cap="none" spc="0" dirty="0" smtClean="0">
                <a:ln w="900" cmpd="sng">
                  <a:solidFill>
                    <a:schemeClr val="accent1">
                      <a:satMod val="190000"/>
                      <a:alpha val="55000"/>
                    </a:schemeClr>
                  </a:solidFill>
                  <a:prstDash val="solid"/>
                </a:ln>
                <a:solidFill>
                  <a:srgbClr val="C00000"/>
                </a:solidFill>
                <a:effectLst>
                  <a:outerShdw blurRad="38100" dist="38100" dir="2700000" algn="tl">
                    <a:srgbClr val="000000">
                      <a:alpha val="43137"/>
                    </a:srgbClr>
                  </a:outerShdw>
                </a:effectLst>
                <a:latin typeface="Book Antiqua" panose="02040602050305030304" pitchFamily="18" charset="0"/>
              </a:rPr>
              <a:t>Don’t Be Anxious!”</a:t>
            </a:r>
            <a:endParaRPr lang="en-US" sz="6600" b="1" i="1" cap="none" spc="0" dirty="0">
              <a:ln w="900" cmpd="sng">
                <a:solidFill>
                  <a:schemeClr val="accent1">
                    <a:satMod val="190000"/>
                    <a:alpha val="55000"/>
                  </a:schemeClr>
                </a:solidFill>
                <a:prstDash val="solid"/>
              </a:ln>
              <a:solidFill>
                <a:srgbClr val="C00000"/>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334959287"/>
      </p:ext>
    </p:extLst>
  </p:cSld>
  <p:clrMapOvr>
    <a:masterClrMapping/>
  </p:clrMapOvr>
  <mc:AlternateContent xmlns:mc="http://schemas.openxmlformats.org/markup-compatibility/2006">
    <mc:Choice xmlns:p14="http://schemas.microsoft.com/office/powerpoint/2010/main" Requires="p14">
      <p:transition spd="slow" p14:dur="20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1000"/>
                                        <p:tgtEl>
                                          <p:spTgt spid="819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8195"/>
                                        </p:tgtEl>
                                        <p:attrNameLst>
                                          <p:attrName>style.visibility</p:attrName>
                                        </p:attrNameLst>
                                      </p:cBhvr>
                                      <p:to>
                                        <p:strVal val="visible"/>
                                      </p:to>
                                    </p:set>
                                    <p:animEffect transition="in" filter="randombar(horizontal)">
                                      <p:cBhvr>
                                        <p:cTn id="11" dur="1000"/>
                                        <p:tgtEl>
                                          <p:spTgt spid="8195"/>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randombar(horizontal)">
                                      <p:cBhvr>
                                        <p:cTn id="15" dur="1000"/>
                                        <p:tgtEl>
                                          <p:spTgt spid="8196"/>
                                        </p:tgtEl>
                                      </p:cBhvr>
                                    </p:animEffect>
                                  </p:childTnLst>
                                </p:cTn>
                              </p:par>
                            </p:childTnLst>
                          </p:cTn>
                        </p:par>
                        <p:par>
                          <p:cTn id="16" fill="hold">
                            <p:stCondLst>
                              <p:cond delay="3000"/>
                            </p:stCondLst>
                            <p:childTnLst>
                              <p:par>
                                <p:cTn id="17" presetID="14" presetClass="entr" presetSubtype="10" fill="hold" nodeType="afterEffect">
                                  <p:stCondLst>
                                    <p:cond delay="0"/>
                                  </p:stCondLst>
                                  <p:childTnLst>
                                    <p:set>
                                      <p:cBhvr>
                                        <p:cTn id="18" dur="1" fill="hold">
                                          <p:stCondLst>
                                            <p:cond delay="0"/>
                                          </p:stCondLst>
                                        </p:cTn>
                                        <p:tgtEl>
                                          <p:spTgt spid="8197"/>
                                        </p:tgtEl>
                                        <p:attrNameLst>
                                          <p:attrName>style.visibility</p:attrName>
                                        </p:attrNameLst>
                                      </p:cBhvr>
                                      <p:to>
                                        <p:strVal val="visible"/>
                                      </p:to>
                                    </p:set>
                                    <p:animEffect transition="in" filter="randombar(horizontal)">
                                      <p:cBhvr>
                                        <p:cTn id="19" dur="1000"/>
                                        <p:tgtEl>
                                          <p:spTgt spid="819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273"/>
          <a:stretch/>
        </p:blipFill>
        <p:spPr bwMode="auto">
          <a:xfrm>
            <a:off x="228600" y="228600"/>
            <a:ext cx="8763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5925701"/>
      </p:ext>
    </p:extLst>
  </p:cSld>
  <p:clrMapOvr>
    <a:masterClrMapping/>
  </p:clrMapOvr>
  <mc:AlternateContent xmlns:mc="http://schemas.openxmlformats.org/markup-compatibility/2006">
    <mc:Choice xmlns:p14="http://schemas.microsoft.com/office/powerpoint/2010/main" Requires="p14">
      <p:transition spd="slow" p14:dur="2000">
        <p:pull/>
      </p:transition>
    </mc:Choice>
    <mc:Fallback>
      <p:transition spd="slow">
        <p:pull/>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54" y="228600"/>
            <a:ext cx="867294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4" y="3217718"/>
            <a:ext cx="4342209" cy="3259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9961026"/>
      </p:ext>
    </p:extLst>
  </p:cSld>
  <p:clrMapOvr>
    <a:masterClrMapping/>
  </p:clrMapOvr>
  <mc:AlternateContent xmlns:mc="http://schemas.openxmlformats.org/markup-compatibility/2006">
    <mc:Choice xmlns:p14="http://schemas.microsoft.com/office/powerpoint/2010/main" Requires="p14">
      <p:transition spd="slow" p14:dur="2000">
        <p14:flip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145" y="533400"/>
            <a:ext cx="8382000" cy="5632311"/>
          </a:xfrm>
          <a:prstGeom prst="rect">
            <a:avLst/>
          </a:prstGeom>
        </p:spPr>
        <p:txBody>
          <a:bodyPr wrap="square">
            <a:spAutoFit/>
          </a:bodyPr>
          <a:lstStyle/>
          <a:p>
            <a:pPr algn="ctr"/>
            <a:r>
              <a:rPr lang="en-US" sz="4000" b="1" i="1" baseline="30000" dirty="0" smtClean="0">
                <a:effectLst>
                  <a:outerShdw blurRad="38100" dist="38100" dir="2700000" algn="tl">
                    <a:srgbClr val="000000">
                      <a:alpha val="43137"/>
                    </a:srgbClr>
                  </a:outerShdw>
                </a:effectLst>
                <a:latin typeface="Book Antiqua" panose="02040602050305030304" pitchFamily="18" charset="0"/>
              </a:rPr>
              <a:t>29</a:t>
            </a:r>
            <a:r>
              <a:rPr lang="en-US" sz="4000" b="1" i="1" dirty="0" smtClean="0">
                <a:effectLst>
                  <a:outerShdw blurRad="38100" dist="38100" dir="2700000" algn="tl">
                    <a:srgbClr val="000000">
                      <a:alpha val="43137"/>
                    </a:srgbClr>
                  </a:outerShdw>
                </a:effectLst>
                <a:latin typeface="Book Antiqua" panose="02040602050305030304" pitchFamily="18" charset="0"/>
              </a:rPr>
              <a:t>Take </a:t>
            </a:r>
            <a:r>
              <a:rPr lang="en-US" sz="4000" b="1" i="1" dirty="0">
                <a:effectLst>
                  <a:outerShdw blurRad="38100" dist="38100" dir="2700000" algn="tl">
                    <a:srgbClr val="000000">
                      <a:alpha val="43137"/>
                    </a:srgbClr>
                  </a:outerShdw>
                </a:effectLst>
                <a:latin typeface="Book Antiqua" panose="02040602050305030304" pitchFamily="18" charset="0"/>
              </a:rPr>
              <a:t>my </a:t>
            </a:r>
            <a:r>
              <a:rPr lang="en-US" sz="4000" b="1" i="1" dirty="0">
                <a:solidFill>
                  <a:srgbClr val="FF0000"/>
                </a:solidFill>
                <a:effectLst>
                  <a:outerShdw blurRad="38100" dist="38100" dir="2700000" algn="tl">
                    <a:srgbClr val="000000">
                      <a:alpha val="43137"/>
                    </a:srgbClr>
                  </a:outerShdw>
                </a:effectLst>
                <a:latin typeface="Book Antiqua" panose="02040602050305030304" pitchFamily="18" charset="0"/>
              </a:rPr>
              <a:t>yoke</a:t>
            </a:r>
            <a:r>
              <a:rPr lang="en-US" sz="4000" b="1" i="1" dirty="0">
                <a:effectLst>
                  <a:outerShdw blurRad="38100" dist="38100" dir="2700000" algn="tl">
                    <a:srgbClr val="000000">
                      <a:alpha val="43137"/>
                    </a:srgbClr>
                  </a:outerShdw>
                </a:effectLst>
                <a:latin typeface="Book Antiqua" panose="02040602050305030304" pitchFamily="18" charset="0"/>
              </a:rPr>
              <a:t> upon you, and learn from me, for I am gentle and lowly in heart, and you will find rest for your souls. </a:t>
            </a:r>
            <a:endParaRPr lang="en-US" sz="4000" b="1" i="1" dirty="0" smtClean="0">
              <a:effectLst>
                <a:outerShdw blurRad="38100" dist="38100" dir="2700000" algn="tl">
                  <a:srgbClr val="000000">
                    <a:alpha val="43137"/>
                  </a:srgbClr>
                </a:outerShdw>
              </a:effectLst>
              <a:latin typeface="Book Antiqua" panose="02040602050305030304" pitchFamily="18" charset="0"/>
            </a:endParaRPr>
          </a:p>
          <a:p>
            <a:pPr algn="ctr"/>
            <a:r>
              <a:rPr lang="en-US" sz="4000" b="1" i="1" baseline="30000" dirty="0" smtClean="0">
                <a:effectLst>
                  <a:outerShdw blurRad="38100" dist="38100" dir="2700000" algn="tl">
                    <a:srgbClr val="000000">
                      <a:alpha val="43137"/>
                    </a:srgbClr>
                  </a:outerShdw>
                </a:effectLst>
                <a:latin typeface="Book Antiqua" panose="02040602050305030304" pitchFamily="18" charset="0"/>
              </a:rPr>
              <a:t>30</a:t>
            </a:r>
            <a:r>
              <a:rPr lang="en-US" sz="4000" b="1" i="1" dirty="0" smtClean="0">
                <a:effectLst>
                  <a:outerShdw blurRad="38100" dist="38100" dir="2700000" algn="tl">
                    <a:srgbClr val="000000">
                      <a:alpha val="43137"/>
                    </a:srgbClr>
                  </a:outerShdw>
                </a:effectLst>
                <a:latin typeface="Book Antiqua" panose="02040602050305030304" pitchFamily="18" charset="0"/>
              </a:rPr>
              <a:t>For </a:t>
            </a:r>
            <a:r>
              <a:rPr lang="en-US" sz="4000" b="1" i="1" dirty="0">
                <a:effectLst>
                  <a:outerShdw blurRad="38100" dist="38100" dir="2700000" algn="tl">
                    <a:srgbClr val="000000">
                      <a:alpha val="43137"/>
                    </a:srgbClr>
                  </a:outerShdw>
                </a:effectLst>
                <a:latin typeface="Book Antiqua" panose="02040602050305030304" pitchFamily="18" charset="0"/>
              </a:rPr>
              <a:t>my </a:t>
            </a:r>
            <a:r>
              <a:rPr lang="en-US" sz="4000" b="1" i="1" dirty="0">
                <a:solidFill>
                  <a:srgbClr val="FF0000"/>
                </a:solidFill>
                <a:effectLst>
                  <a:outerShdw blurRad="38100" dist="38100" dir="2700000" algn="tl">
                    <a:srgbClr val="000000">
                      <a:alpha val="43137"/>
                    </a:srgbClr>
                  </a:outerShdw>
                </a:effectLst>
                <a:latin typeface="Book Antiqua" panose="02040602050305030304" pitchFamily="18" charset="0"/>
              </a:rPr>
              <a:t>yoke</a:t>
            </a:r>
            <a:r>
              <a:rPr lang="en-US" sz="4000" b="1" i="1" dirty="0">
                <a:effectLst>
                  <a:outerShdw blurRad="38100" dist="38100" dir="2700000" algn="tl">
                    <a:srgbClr val="000000">
                      <a:alpha val="43137"/>
                    </a:srgbClr>
                  </a:outerShdw>
                </a:effectLst>
                <a:latin typeface="Book Antiqua" panose="02040602050305030304" pitchFamily="18" charset="0"/>
              </a:rPr>
              <a:t> is easy, and my burden is light.”</a:t>
            </a:r>
            <a:endParaRPr lang="en-US" sz="4000" b="1" i="1" dirty="0" smtClean="0">
              <a:effectLst>
                <a:outerShdw blurRad="38100" dist="38100" dir="2700000" algn="tl">
                  <a:srgbClr val="000000">
                    <a:alpha val="43137"/>
                  </a:srgbClr>
                </a:outerShdw>
              </a:effectLst>
              <a:latin typeface="Book Antiqua" panose="02040602050305030304" pitchFamily="18" charset="0"/>
            </a:endParaRPr>
          </a:p>
          <a:p>
            <a:pPr algn="ctr"/>
            <a:endParaRPr lang="en-US" sz="4000" b="1" dirty="0">
              <a:solidFill>
                <a:srgbClr val="FF0000"/>
              </a:solidFill>
              <a:effectLst>
                <a:outerShdw blurRad="38100" dist="38100" dir="2700000" algn="tl">
                  <a:srgbClr val="000000">
                    <a:alpha val="43137"/>
                  </a:srgbClr>
                </a:outerShdw>
              </a:effectLst>
              <a:latin typeface="Book Antiqua" panose="02040602050305030304" pitchFamily="18" charset="0"/>
            </a:endParaRPr>
          </a:p>
          <a:p>
            <a:pPr algn="ctr"/>
            <a:endParaRPr lang="en-US" sz="4000" b="1" dirty="0" smtClean="0">
              <a:solidFill>
                <a:srgbClr val="FF0000"/>
              </a:solidFill>
              <a:effectLst>
                <a:outerShdw blurRad="38100" dist="38100" dir="2700000" algn="tl">
                  <a:srgbClr val="000000">
                    <a:alpha val="43137"/>
                  </a:srgbClr>
                </a:outerShdw>
              </a:effectLst>
              <a:latin typeface="Book Antiqua" panose="02040602050305030304" pitchFamily="18" charset="0"/>
            </a:endParaRPr>
          </a:p>
          <a:p>
            <a:pPr algn="ctr"/>
            <a:r>
              <a:rPr lang="en-US" sz="4000" b="1" dirty="0" smtClean="0">
                <a:solidFill>
                  <a:srgbClr val="FF0000"/>
                </a:solidFill>
                <a:effectLst>
                  <a:outerShdw blurRad="38100" dist="38100" dir="2700000" algn="tl">
                    <a:srgbClr val="000000">
                      <a:alpha val="43137"/>
                    </a:srgbClr>
                  </a:outerShdw>
                </a:effectLst>
                <a:latin typeface="Book Antiqua" panose="02040602050305030304" pitchFamily="18" charset="0"/>
              </a:rPr>
              <a:t>Matthew 11:28-29</a:t>
            </a:r>
            <a:endParaRPr lang="en-US" sz="4000" b="1" dirty="0">
              <a:solidFill>
                <a:srgbClr val="FF0000"/>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1698668482"/>
      </p:ext>
    </p:ext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3434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636" y="152400"/>
            <a:ext cx="4357935"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182" y="3429000"/>
            <a:ext cx="2798618" cy="3242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429000"/>
            <a:ext cx="2868571" cy="3242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4114800"/>
            <a:ext cx="29464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6542960"/>
      </p:ext>
    </p:extLst>
  </p:cSld>
  <p:clrMapOvr>
    <a:masterClrMapping/>
  </p:clrMapOvr>
  <mc:AlternateContent xmlns:mc="http://schemas.openxmlformats.org/markup-compatibility/2006">
    <mc:Choice xmlns:p14="http://schemas.microsoft.com/office/powerpoint/2010/main" Requires="p14">
      <p:transition spd="slow" p14:dur="2000">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p:cTn id="13" dur="1000" fill="hold"/>
                                        <p:tgtEl>
                                          <p:spTgt spid="1027"/>
                                        </p:tgtEl>
                                        <p:attrNameLst>
                                          <p:attrName>ppt_w</p:attrName>
                                        </p:attrNameLst>
                                      </p:cBhvr>
                                      <p:tavLst>
                                        <p:tav tm="0">
                                          <p:val>
                                            <p:fltVal val="0"/>
                                          </p:val>
                                        </p:tav>
                                        <p:tav tm="100000">
                                          <p:val>
                                            <p:strVal val="#ppt_w"/>
                                          </p:val>
                                        </p:tav>
                                      </p:tavLst>
                                    </p:anim>
                                    <p:anim calcmode="lin" valueType="num">
                                      <p:cBhvr>
                                        <p:cTn id="14" dur="1000" fill="hold"/>
                                        <p:tgtEl>
                                          <p:spTgt spid="1027"/>
                                        </p:tgtEl>
                                        <p:attrNameLst>
                                          <p:attrName>ppt_h</p:attrName>
                                        </p:attrNameLst>
                                      </p:cBhvr>
                                      <p:tavLst>
                                        <p:tav tm="0">
                                          <p:val>
                                            <p:fltVal val="0"/>
                                          </p:val>
                                        </p:tav>
                                        <p:tav tm="100000">
                                          <p:val>
                                            <p:strVal val="#ppt_h"/>
                                          </p:val>
                                        </p:tav>
                                      </p:tavLst>
                                    </p:anim>
                                    <p:animEffect transition="in" filter="fade">
                                      <p:cBhvr>
                                        <p:cTn id="15" dur="10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031"/>
                                        </p:tgtEl>
                                        <p:attrNameLst>
                                          <p:attrName>style.visibility</p:attrName>
                                        </p:attrNameLst>
                                      </p:cBhvr>
                                      <p:to>
                                        <p:strVal val="visible"/>
                                      </p:to>
                                    </p:set>
                                    <p:animEffect transition="in" filter="fade">
                                      <p:cBhvr>
                                        <p:cTn id="24" dur="1000"/>
                                        <p:tgtEl>
                                          <p:spTgt spid="1031"/>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32"/>
                                        </p:tgtEl>
                                        <p:attrNameLst>
                                          <p:attrName>style.visibility</p:attrName>
                                        </p:attrNameLst>
                                      </p:cBhvr>
                                      <p:to>
                                        <p:strVal val="visible"/>
                                      </p:to>
                                    </p:set>
                                    <p:animEffect transition="in" filter="fade">
                                      <p:cBhvr>
                                        <p:cTn id="28" dur="1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03" r="12268"/>
          <a:stretch/>
        </p:blipFill>
        <p:spPr bwMode="auto">
          <a:xfrm>
            <a:off x="304800" y="152400"/>
            <a:ext cx="861725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394713"/>
      </p:ext>
    </p:extLst>
  </p:cSld>
  <p:clrMapOvr>
    <a:masterClrMapping/>
  </p:clrMapOvr>
  <mc:AlternateContent xmlns:mc="http://schemas.openxmlformats.org/markup-compatibility/2006">
    <mc:Choice xmlns:p14="http://schemas.microsoft.com/office/powerpoint/2010/main" Requires="p14">
      <p:transition spd="slow" p14:dur="2000">
        <p:cover/>
      </p:transition>
    </mc:Choice>
    <mc:Fallback>
      <p:transition spd="slow">
        <p:cov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106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33500" y="5874327"/>
            <a:ext cx="64770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Book Antiqua" panose="02040602050305030304" pitchFamily="18" charset="0"/>
              </a:rPr>
              <a:t>ARE YOU TIRED?</a:t>
            </a:r>
            <a:endParaRPr lang="en-US" sz="4000" b="1" dirty="0">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2924123622"/>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39"/>
            <a:ext cx="9144000" cy="6892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685800"/>
            <a:ext cx="2362200" cy="3416320"/>
          </a:xfrm>
          <a:prstGeom prst="rect">
            <a:avLst/>
          </a:prstGeom>
          <a:solidFill>
            <a:schemeClr val="tx2">
              <a:alpha val="39000"/>
            </a:schemeClr>
          </a:solidFill>
        </p:spPr>
        <p:txBody>
          <a:bodyPr wrap="square" rtlCol="0">
            <a:spAutoFit/>
          </a:bodyPr>
          <a:lstStyle/>
          <a:p>
            <a:pPr algn="ctr"/>
            <a:r>
              <a:rPr lang="en-US" dirty="0"/>
              <a:t> </a:t>
            </a:r>
            <a:r>
              <a:rPr lang="en-US" sz="2400" b="1" i="1" dirty="0" smtClean="0">
                <a:solidFill>
                  <a:schemeClr val="bg1"/>
                </a:solidFill>
                <a:effectLst>
                  <a:outerShdw blurRad="38100" dist="38100" dir="2700000" algn="tl">
                    <a:srgbClr val="000000">
                      <a:alpha val="43137"/>
                    </a:srgbClr>
                  </a:outerShdw>
                </a:effectLst>
              </a:rPr>
              <a:t>“</a:t>
            </a:r>
            <a:r>
              <a:rPr lang="en-US" sz="2400" b="1" i="1" dirty="0" smtClean="0">
                <a:solidFill>
                  <a:schemeClr val="bg1"/>
                </a:solidFill>
                <a:effectLst>
                  <a:outerShdw blurRad="38100" dist="38100" dir="2700000" algn="tl">
                    <a:srgbClr val="000000">
                      <a:alpha val="43137"/>
                    </a:srgbClr>
                  </a:outerShdw>
                </a:effectLst>
                <a:latin typeface="Book Antiqua" panose="02040602050305030304" pitchFamily="18" charset="0"/>
              </a:rPr>
              <a:t>For </a:t>
            </a:r>
            <a:r>
              <a:rPr lang="en-US" sz="2400" b="1" i="1" dirty="0">
                <a:solidFill>
                  <a:schemeClr val="bg1"/>
                </a:solidFill>
                <a:effectLst>
                  <a:outerShdw blurRad="38100" dist="38100" dir="2700000" algn="tl">
                    <a:srgbClr val="000000">
                      <a:alpha val="43137"/>
                    </a:srgbClr>
                  </a:outerShdw>
                </a:effectLst>
                <a:latin typeface="Book Antiqua" panose="02040602050305030304" pitchFamily="18" charset="0"/>
              </a:rPr>
              <a:t>I tell you, unless your </a:t>
            </a:r>
            <a:r>
              <a:rPr lang="en-US" sz="2400" b="1" i="1" dirty="0" smtClean="0">
                <a:solidFill>
                  <a:schemeClr val="bg1"/>
                </a:solidFill>
                <a:effectLst>
                  <a:outerShdw blurRad="38100" dist="38100" dir="2700000" algn="tl">
                    <a:srgbClr val="000000">
                      <a:alpha val="43137"/>
                    </a:srgbClr>
                  </a:outerShdw>
                </a:effectLst>
                <a:latin typeface="Book Antiqua" panose="02040602050305030304" pitchFamily="18" charset="0"/>
              </a:rPr>
              <a:t>righteousness </a:t>
            </a:r>
            <a:r>
              <a:rPr lang="en-US" sz="2400" b="1" i="1" dirty="0">
                <a:solidFill>
                  <a:schemeClr val="bg1"/>
                </a:solidFill>
                <a:effectLst>
                  <a:outerShdw blurRad="38100" dist="38100" dir="2700000" algn="tl">
                    <a:srgbClr val="000000">
                      <a:alpha val="43137"/>
                    </a:srgbClr>
                  </a:outerShdw>
                </a:effectLst>
                <a:latin typeface="Book Antiqua" panose="02040602050305030304" pitchFamily="18" charset="0"/>
              </a:rPr>
              <a:t>exceeds that of the scribes and Pharisees, you will never enter the kingdom of heaven</a:t>
            </a:r>
            <a:r>
              <a:rPr lang="en-US" sz="2400" b="1" i="1" dirty="0" smtClean="0">
                <a:solidFill>
                  <a:schemeClr val="bg1"/>
                </a:solidFill>
                <a:effectLst>
                  <a:outerShdw blurRad="38100" dist="38100" dir="2700000" algn="tl">
                    <a:srgbClr val="000000">
                      <a:alpha val="43137"/>
                    </a:srgbClr>
                  </a:outerShdw>
                </a:effectLst>
                <a:latin typeface="Book Antiqua" panose="02040602050305030304" pitchFamily="18" charset="0"/>
              </a:rPr>
              <a:t>.”</a:t>
            </a:r>
            <a:endParaRPr lang="en-US" sz="2400" b="1" i="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
        <p:nvSpPr>
          <p:cNvPr id="3" name="TextBox 2"/>
          <p:cNvSpPr txBox="1"/>
          <p:nvPr/>
        </p:nvSpPr>
        <p:spPr>
          <a:xfrm>
            <a:off x="5257800" y="685800"/>
            <a:ext cx="3352800" cy="2554545"/>
          </a:xfrm>
          <a:prstGeom prst="rect">
            <a:avLst/>
          </a:prstGeom>
          <a:noFill/>
        </p:spPr>
        <p:txBody>
          <a:bodyPr wrap="square" rtlCol="0">
            <a:spAutoFit/>
          </a:bodyPr>
          <a:lstStyle/>
          <a:p>
            <a:pPr algn="ctr"/>
            <a:r>
              <a:rPr lang="en-US" sz="3200" b="1" i="1" dirty="0" smtClean="0">
                <a:solidFill>
                  <a:schemeClr val="bg1"/>
                </a:solidFill>
                <a:effectLst>
                  <a:outerShdw blurRad="38100" dist="38100" dir="2700000" algn="tl">
                    <a:srgbClr val="000000">
                      <a:alpha val="43137"/>
                    </a:srgbClr>
                  </a:outerShdw>
                </a:effectLst>
                <a:latin typeface="Book Antiqua" panose="02040602050305030304" pitchFamily="18" charset="0"/>
              </a:rPr>
              <a:t>“BE PERFECT!”</a:t>
            </a:r>
          </a:p>
          <a:p>
            <a:pPr algn="ctr"/>
            <a:endParaRPr lang="en-US" sz="3200" b="1" i="1" dirty="0">
              <a:solidFill>
                <a:schemeClr val="bg1"/>
              </a:solidFill>
              <a:effectLst>
                <a:outerShdw blurRad="38100" dist="38100" dir="2700000" algn="tl">
                  <a:srgbClr val="000000">
                    <a:alpha val="43137"/>
                  </a:srgbClr>
                </a:outerShdw>
              </a:effectLst>
              <a:latin typeface="Book Antiqua" panose="02040602050305030304" pitchFamily="18" charset="0"/>
            </a:endParaRPr>
          </a:p>
          <a:p>
            <a:pPr algn="ctr"/>
            <a:r>
              <a:rPr lang="en-US" sz="3200" b="1" i="1" dirty="0" smtClean="0">
                <a:solidFill>
                  <a:schemeClr val="bg1"/>
                </a:solidFill>
                <a:effectLst>
                  <a:outerShdw blurRad="38100" dist="38100" dir="2700000" algn="tl">
                    <a:srgbClr val="000000">
                      <a:alpha val="43137"/>
                    </a:srgbClr>
                  </a:outerShdw>
                </a:effectLst>
                <a:latin typeface="Book Antiqua" panose="02040602050305030304" pitchFamily="18" charset="0"/>
              </a:rPr>
              <a:t>“TAKE UP YOUR CROSS DAILY”</a:t>
            </a:r>
            <a:endParaRPr lang="en-US" sz="3200" b="1" i="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3300496729"/>
      </p:ext>
    </p:extLst>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6591"/>
            <a:ext cx="44958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86591"/>
            <a:ext cx="4375656"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429000"/>
            <a:ext cx="44958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8982" y="3397827"/>
            <a:ext cx="4375656"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097935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additive="base">
                                        <p:cTn id="12" dur="1000" fill="hold"/>
                                        <p:tgtEl>
                                          <p:spTgt spid="3075"/>
                                        </p:tgtEl>
                                        <p:attrNameLst>
                                          <p:attrName>ppt_x</p:attrName>
                                        </p:attrNameLst>
                                      </p:cBhvr>
                                      <p:tavLst>
                                        <p:tav tm="0">
                                          <p:val>
                                            <p:strVal val="1+#ppt_w/2"/>
                                          </p:val>
                                        </p:tav>
                                        <p:tav tm="100000">
                                          <p:val>
                                            <p:strVal val="#ppt_x"/>
                                          </p:val>
                                        </p:tav>
                                      </p:tavLst>
                                    </p:anim>
                                    <p:anim calcmode="lin" valueType="num">
                                      <p:cBhvr additive="base">
                                        <p:cTn id="13" dur="1000" fill="hold"/>
                                        <p:tgtEl>
                                          <p:spTgt spid="3075"/>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additive="base">
                                        <p:cTn id="17" dur="1000" fill="hold"/>
                                        <p:tgtEl>
                                          <p:spTgt spid="3076"/>
                                        </p:tgtEl>
                                        <p:attrNameLst>
                                          <p:attrName>ppt_x</p:attrName>
                                        </p:attrNameLst>
                                      </p:cBhvr>
                                      <p:tavLst>
                                        <p:tav tm="0">
                                          <p:val>
                                            <p:strVal val="0-#ppt_w/2"/>
                                          </p:val>
                                        </p:tav>
                                        <p:tav tm="100000">
                                          <p:val>
                                            <p:strVal val="#ppt_x"/>
                                          </p:val>
                                        </p:tav>
                                      </p:tavLst>
                                    </p:anim>
                                    <p:anim calcmode="lin" valueType="num">
                                      <p:cBhvr additive="base">
                                        <p:cTn id="18" dur="1000" fill="hold"/>
                                        <p:tgtEl>
                                          <p:spTgt spid="3076"/>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2" fill="hold" nodeType="afterEffect">
                                  <p:stCondLst>
                                    <p:cond delay="0"/>
                                  </p:stCondLst>
                                  <p:childTnLst>
                                    <p:set>
                                      <p:cBhvr>
                                        <p:cTn id="21" dur="1" fill="hold">
                                          <p:stCondLst>
                                            <p:cond delay="0"/>
                                          </p:stCondLst>
                                        </p:cTn>
                                        <p:tgtEl>
                                          <p:spTgt spid="3077"/>
                                        </p:tgtEl>
                                        <p:attrNameLst>
                                          <p:attrName>style.visibility</p:attrName>
                                        </p:attrNameLst>
                                      </p:cBhvr>
                                      <p:to>
                                        <p:strVal val="visible"/>
                                      </p:to>
                                    </p:set>
                                    <p:anim calcmode="lin" valueType="num">
                                      <p:cBhvr additive="base">
                                        <p:cTn id="22" dur="1500" fill="hold"/>
                                        <p:tgtEl>
                                          <p:spTgt spid="3077"/>
                                        </p:tgtEl>
                                        <p:attrNameLst>
                                          <p:attrName>ppt_x</p:attrName>
                                        </p:attrNameLst>
                                      </p:cBhvr>
                                      <p:tavLst>
                                        <p:tav tm="0">
                                          <p:val>
                                            <p:strVal val="1+#ppt_w/2"/>
                                          </p:val>
                                        </p:tav>
                                        <p:tav tm="100000">
                                          <p:val>
                                            <p:strVal val="#ppt_x"/>
                                          </p:val>
                                        </p:tav>
                                      </p:tavLst>
                                    </p:anim>
                                    <p:anim calcmode="lin" valueType="num">
                                      <p:cBhvr additive="base">
                                        <p:cTn id="23" dur="1500" fill="hold"/>
                                        <p:tgtEl>
                                          <p:spTgt spid="30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6200"/>
            <a:ext cx="885825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0094976"/>
      </p:ext>
    </p:ext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2853"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66800" y="2895600"/>
            <a:ext cx="7162800" cy="1200329"/>
          </a:xfrm>
          <a:prstGeom prst="rect">
            <a:avLst/>
          </a:prstGeom>
          <a:noFill/>
        </p:spPr>
        <p:txBody>
          <a:bodyPr wrap="square" rtlCol="0">
            <a:spAutoFit/>
          </a:bodyPr>
          <a:lstStyle/>
          <a:p>
            <a:pPr algn="ctr"/>
            <a:r>
              <a:rPr lang="en-US" sz="7200" b="1" dirty="0" smtClean="0">
                <a:solidFill>
                  <a:schemeClr val="bg1"/>
                </a:solidFill>
                <a:effectLst>
                  <a:outerShdw blurRad="38100" dist="38100" dir="2700000" algn="tl">
                    <a:srgbClr val="000000">
                      <a:alpha val="43137"/>
                    </a:srgbClr>
                  </a:outerShdw>
                </a:effectLst>
                <a:latin typeface="Chiller" panose="04020404031007020602" pitchFamily="82" charset="0"/>
              </a:rPr>
              <a:t>MY YOKE FITS WELL</a:t>
            </a:r>
            <a:endParaRPr lang="en-US" sz="7200" b="1" dirty="0">
              <a:solidFill>
                <a:schemeClr val="bg1"/>
              </a:solidFill>
              <a:effectLst>
                <a:outerShdw blurRad="38100" dist="38100" dir="2700000" algn="tl">
                  <a:srgbClr val="000000">
                    <a:alpha val="43137"/>
                  </a:srgbClr>
                </a:outerShdw>
              </a:effectLst>
              <a:latin typeface="Chiller" panose="04020404031007020602" pitchFamily="82" charset="0"/>
            </a:endParaRPr>
          </a:p>
        </p:txBody>
      </p:sp>
    </p:spTree>
    <p:extLst>
      <p:ext uri="{BB962C8B-B14F-4D97-AF65-F5344CB8AC3E}">
        <p14:creationId xmlns:p14="http://schemas.microsoft.com/office/powerpoint/2010/main" val="126776834"/>
      </p:ext>
    </p:extLst>
  </p:cSld>
  <p:clrMapOvr>
    <a:masterClrMapping/>
  </p:clrMapOvr>
  <mc:AlternateContent xmlns:mc="http://schemas.openxmlformats.org/markup-compatibility/2006">
    <mc:Choice xmlns:p14="http://schemas.microsoft.com/office/powerpoint/2010/main" Requires="p14">
      <p:transition spd="slow" p14:dur="4000">
        <p14:flythrough/>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28600"/>
            <a:ext cx="868680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02183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75776"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24218"/>
      </p:ext>
    </p:extLst>
  </p:cSld>
  <p:clrMapOvr>
    <a:masterClrMapping/>
  </p:clrMapOvr>
  <mc:AlternateContent xmlns:mc="http://schemas.openxmlformats.org/markup-compatibility/2006">
    <mc:Choice xmlns:p14="http://schemas.microsoft.com/office/powerpoint/2010/main" Requires="p14">
      <p:transition spd="slow" p14:dur="7500">
        <p:fad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9423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5638800"/>
            <a:ext cx="8305800" cy="769441"/>
          </a:xfrm>
          <a:prstGeom prst="rect">
            <a:avLst/>
          </a:prstGeom>
          <a:noFill/>
        </p:spPr>
        <p:txBody>
          <a:bodyPr wrap="square" rtlCol="0">
            <a:spAutoFit/>
          </a:bodyPr>
          <a:lstStyle/>
          <a:p>
            <a:pPr algn="ctr"/>
            <a:r>
              <a:rPr lang="en-US" sz="4400" b="1" dirty="0" smtClean="0">
                <a:solidFill>
                  <a:srgbClr val="C00000"/>
                </a:solidFill>
                <a:effectLst>
                  <a:outerShdw blurRad="38100" dist="38100" dir="2700000" algn="tl">
                    <a:srgbClr val="000000">
                      <a:alpha val="43137"/>
                    </a:srgbClr>
                  </a:outerShdw>
                </a:effectLst>
                <a:latin typeface="Book Antiqua" panose="02040602050305030304" pitchFamily="18" charset="0"/>
              </a:rPr>
              <a:t>Jesus’ Yoke is loyalty to Him</a:t>
            </a:r>
            <a:endParaRPr lang="en-US" sz="4400" b="1" dirty="0">
              <a:solidFill>
                <a:srgbClr val="C00000"/>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2990400180"/>
      </p:ext>
    </p:extLst>
  </p:cSld>
  <p:clrMapOvr>
    <a:masterClrMapping/>
  </p:clrMapOvr>
  <mc:AlternateContent xmlns:mc="http://schemas.openxmlformats.org/markup-compatibility/2006">
    <mc:Choice xmlns:p14="http://schemas.microsoft.com/office/powerpoint/2010/main" Requires="p14">
      <p:transition spd="slow" p14:dur="4000">
        <p14:doors dir="ver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749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36437"/>
      </p:ext>
    </p:extLst>
  </p:cSld>
  <p:clrMapOvr>
    <a:masterClrMapping/>
  </p:clrMapOvr>
  <mc:AlternateContent xmlns:mc="http://schemas.openxmlformats.org/markup-compatibility/2006">
    <mc:Choice xmlns:p14="http://schemas.microsoft.com/office/powerpoint/2010/main" Requires="p14">
      <p:transition spd="slow" p14:dur="4000">
        <p:fad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138"/>
          <a:stretch/>
        </p:blipFill>
        <p:spPr bwMode="auto">
          <a:xfrm>
            <a:off x="304800" y="228600"/>
            <a:ext cx="8534400" cy="6421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6660241"/>
      </p:ext>
    </p:extLst>
  </p:cSld>
  <p:clrMapOvr>
    <a:masterClrMapping/>
  </p:clrMapOvr>
  <mc:AlternateContent xmlns:mc="http://schemas.openxmlformats.org/markup-compatibility/2006">
    <mc:Choice xmlns:p14="http://schemas.microsoft.com/office/powerpoint/2010/main" Requires="p14">
      <p:transition spd="slow" p14:dur="2000">
        <p:blinds dir="vert"/>
      </p:transition>
    </mc:Choice>
    <mc:Fallback>
      <p:transition spd="slow">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354135"/>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0"/>
            <a:ext cx="8382000" cy="5232202"/>
          </a:xfrm>
          <a:prstGeom prst="rect">
            <a:avLst/>
          </a:prstGeom>
        </p:spPr>
        <p:txBody>
          <a:bodyPr wrap="square">
            <a:spAutoFit/>
          </a:bodyPr>
          <a:lstStyle/>
          <a:p>
            <a:r>
              <a:rPr lang="en-US" sz="4400" b="1" dirty="0" smtClean="0">
                <a:effectLst>
                  <a:outerShdw blurRad="38100" dist="38100" dir="2700000" algn="tl">
                    <a:srgbClr val="000000">
                      <a:alpha val="43137"/>
                    </a:srgbClr>
                  </a:outerShdw>
                </a:effectLst>
                <a:latin typeface="Book Antiqua" panose="02040602050305030304" pitchFamily="18" charset="0"/>
              </a:rPr>
              <a:t>Matthew 11:25-27</a:t>
            </a:r>
          </a:p>
          <a:p>
            <a:r>
              <a:rPr lang="en-US" sz="2800" b="1" u="sng" dirty="0" smtClean="0">
                <a:effectLst>
                  <a:outerShdw blurRad="38100" dist="38100" dir="2700000" algn="tl">
                    <a:srgbClr val="000000">
                      <a:alpha val="43137"/>
                    </a:srgbClr>
                  </a:outerShdw>
                </a:effectLst>
                <a:latin typeface="Book Antiqua" panose="02040602050305030304" pitchFamily="18" charset="0"/>
              </a:rPr>
              <a:t>Come to Me, and I Will Give You Rest</a:t>
            </a:r>
          </a:p>
          <a:p>
            <a:pPr>
              <a:spcBef>
                <a:spcPts val="1200"/>
              </a:spcBef>
            </a:pPr>
            <a:r>
              <a:rPr lang="en-US" sz="2800" b="1" i="1" baseline="30000" dirty="0" smtClean="0">
                <a:effectLst>
                  <a:outerShdw blurRad="38100" dist="38100" dir="2700000" algn="tl">
                    <a:srgbClr val="000000">
                      <a:alpha val="43137"/>
                    </a:srgbClr>
                  </a:outerShdw>
                </a:effectLst>
                <a:latin typeface="Book Antiqua" panose="02040602050305030304" pitchFamily="18" charset="0"/>
              </a:rPr>
              <a:t>25</a:t>
            </a:r>
            <a:r>
              <a:rPr lang="en-US" sz="2800" b="1" i="1" dirty="0" smtClean="0">
                <a:effectLst>
                  <a:outerShdw blurRad="38100" dist="38100" dir="2700000" algn="tl">
                    <a:srgbClr val="000000">
                      <a:alpha val="43137"/>
                    </a:srgbClr>
                  </a:outerShdw>
                </a:effectLst>
                <a:latin typeface="Book Antiqua" panose="02040602050305030304" pitchFamily="18" charset="0"/>
              </a:rPr>
              <a:t>At that time Jesus declared, “I thank you, Father, Lord of heaven and earth, that you have hidden these things from the wise and understanding and revealed them to little children; </a:t>
            </a:r>
          </a:p>
          <a:p>
            <a:r>
              <a:rPr lang="en-US" sz="2800" b="1" i="1" baseline="30000" dirty="0" smtClean="0">
                <a:effectLst>
                  <a:outerShdw blurRad="38100" dist="38100" dir="2700000" algn="tl">
                    <a:srgbClr val="000000">
                      <a:alpha val="43137"/>
                    </a:srgbClr>
                  </a:outerShdw>
                </a:effectLst>
                <a:latin typeface="Book Antiqua" panose="02040602050305030304" pitchFamily="18" charset="0"/>
              </a:rPr>
              <a:t>26</a:t>
            </a:r>
            <a:r>
              <a:rPr lang="en-US" sz="2800" b="1" i="1" dirty="0" smtClean="0">
                <a:effectLst>
                  <a:outerShdw blurRad="38100" dist="38100" dir="2700000" algn="tl">
                    <a:srgbClr val="000000">
                      <a:alpha val="43137"/>
                    </a:srgbClr>
                  </a:outerShdw>
                </a:effectLst>
                <a:latin typeface="Book Antiqua" panose="02040602050305030304" pitchFamily="18" charset="0"/>
              </a:rPr>
              <a:t> yes, Father, for such was your gracious will. </a:t>
            </a:r>
          </a:p>
          <a:p>
            <a:r>
              <a:rPr lang="en-US" sz="2800" b="1" i="1" baseline="30000" dirty="0" smtClean="0">
                <a:effectLst>
                  <a:outerShdw blurRad="38100" dist="38100" dir="2700000" algn="tl">
                    <a:srgbClr val="000000">
                      <a:alpha val="43137"/>
                    </a:srgbClr>
                  </a:outerShdw>
                </a:effectLst>
                <a:latin typeface="Book Antiqua" panose="02040602050305030304" pitchFamily="18" charset="0"/>
              </a:rPr>
              <a:t>27</a:t>
            </a:r>
            <a:r>
              <a:rPr lang="en-US" sz="2800" b="1" i="1" dirty="0" smtClean="0">
                <a:effectLst>
                  <a:outerShdw blurRad="38100" dist="38100" dir="2700000" algn="tl">
                    <a:srgbClr val="000000">
                      <a:alpha val="43137"/>
                    </a:srgbClr>
                  </a:outerShdw>
                </a:effectLst>
                <a:latin typeface="Book Antiqua" panose="02040602050305030304" pitchFamily="18" charset="0"/>
              </a:rPr>
              <a:t>All things have been handed over to me by my Father, and no one knows the Son except the Father, and no one knows the Father except the Son and anyone to whom the Son chooses to reveal him.</a:t>
            </a:r>
            <a:endParaRPr lang="en-US" sz="2800" b="1" i="1" dirty="0">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487748450"/>
      </p:ext>
    </p:extLst>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6" y="304800"/>
            <a:ext cx="850392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4478568"/>
      </p:ext>
    </p:ext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0"/>
            <a:ext cx="8382000" cy="5232202"/>
          </a:xfrm>
          <a:prstGeom prst="rect">
            <a:avLst/>
          </a:prstGeom>
        </p:spPr>
        <p:txBody>
          <a:bodyPr wrap="square">
            <a:spAutoFit/>
          </a:bodyPr>
          <a:lstStyle/>
          <a:p>
            <a:r>
              <a:rPr lang="en-US" sz="4400" b="1" dirty="0" smtClean="0">
                <a:effectLst>
                  <a:outerShdw blurRad="38100" dist="38100" dir="2700000" algn="tl">
                    <a:srgbClr val="000000">
                      <a:alpha val="43137"/>
                    </a:srgbClr>
                  </a:outerShdw>
                </a:effectLst>
                <a:latin typeface="Book Antiqua" panose="02040602050305030304" pitchFamily="18" charset="0"/>
              </a:rPr>
              <a:t>Matthew 11:25-27</a:t>
            </a:r>
          </a:p>
          <a:p>
            <a:r>
              <a:rPr lang="en-US" sz="2800" b="1" u="sng" dirty="0" smtClean="0">
                <a:effectLst>
                  <a:outerShdw blurRad="38100" dist="38100" dir="2700000" algn="tl">
                    <a:srgbClr val="000000">
                      <a:alpha val="43137"/>
                    </a:srgbClr>
                  </a:outerShdw>
                </a:effectLst>
                <a:latin typeface="Book Antiqua" panose="02040602050305030304" pitchFamily="18" charset="0"/>
              </a:rPr>
              <a:t>Come to Me, and I Will Give You Rest</a:t>
            </a:r>
          </a:p>
          <a:p>
            <a:pPr>
              <a:spcBef>
                <a:spcPts val="1200"/>
              </a:spcBef>
            </a:pPr>
            <a:r>
              <a:rPr lang="en-US" sz="2800" b="1" i="1" baseline="30000" dirty="0" smtClean="0">
                <a:effectLst>
                  <a:outerShdw blurRad="38100" dist="38100" dir="2700000" algn="tl">
                    <a:srgbClr val="000000">
                      <a:alpha val="43137"/>
                    </a:srgbClr>
                  </a:outerShdw>
                </a:effectLst>
                <a:latin typeface="Book Antiqua" panose="02040602050305030304" pitchFamily="18" charset="0"/>
              </a:rPr>
              <a:t>25</a:t>
            </a:r>
            <a:r>
              <a:rPr lang="en-US" sz="2800" b="1" i="1" dirty="0" smtClean="0">
                <a:effectLst>
                  <a:outerShdw blurRad="38100" dist="38100" dir="2700000" algn="tl">
                    <a:srgbClr val="000000">
                      <a:alpha val="43137"/>
                    </a:srgbClr>
                  </a:outerShdw>
                </a:effectLst>
                <a:latin typeface="Book Antiqua" panose="02040602050305030304" pitchFamily="18" charset="0"/>
              </a:rPr>
              <a:t>At that time Jesus declared, “I thank you, Father, Lord of heaven and earth, that you have hidden these things from the wise and understanding and revealed them to little children; </a:t>
            </a:r>
          </a:p>
          <a:p>
            <a:r>
              <a:rPr lang="en-US" sz="2800" b="1" i="1" baseline="30000" dirty="0" smtClean="0">
                <a:effectLst>
                  <a:outerShdw blurRad="38100" dist="38100" dir="2700000" algn="tl">
                    <a:srgbClr val="000000">
                      <a:alpha val="43137"/>
                    </a:srgbClr>
                  </a:outerShdw>
                </a:effectLst>
                <a:latin typeface="Book Antiqua" panose="02040602050305030304" pitchFamily="18" charset="0"/>
              </a:rPr>
              <a:t>26</a:t>
            </a:r>
            <a:r>
              <a:rPr lang="en-US" sz="2800" b="1" i="1" dirty="0" smtClean="0">
                <a:effectLst>
                  <a:outerShdw blurRad="38100" dist="38100" dir="2700000" algn="tl">
                    <a:srgbClr val="000000">
                      <a:alpha val="43137"/>
                    </a:srgbClr>
                  </a:outerShdw>
                </a:effectLst>
                <a:latin typeface="Book Antiqua" panose="02040602050305030304" pitchFamily="18" charset="0"/>
              </a:rPr>
              <a:t> yes, Father, for such was your gracious will. </a:t>
            </a:r>
          </a:p>
          <a:p>
            <a:r>
              <a:rPr lang="en-US" sz="2800" b="1" i="1" baseline="30000" dirty="0" smtClean="0">
                <a:effectLst>
                  <a:outerShdw blurRad="38100" dist="38100" dir="2700000" algn="tl">
                    <a:srgbClr val="000000">
                      <a:alpha val="43137"/>
                    </a:srgbClr>
                  </a:outerShdw>
                </a:effectLst>
                <a:latin typeface="Book Antiqua" panose="02040602050305030304" pitchFamily="18" charset="0"/>
              </a:rPr>
              <a:t>27</a:t>
            </a:r>
            <a:r>
              <a:rPr lang="en-US" sz="2800" b="1" i="1" dirty="0" smtClean="0">
                <a:effectLst>
                  <a:outerShdw blurRad="38100" dist="38100" dir="2700000" algn="tl">
                    <a:srgbClr val="000000">
                      <a:alpha val="43137"/>
                    </a:srgbClr>
                  </a:outerShdw>
                </a:effectLst>
                <a:latin typeface="Book Antiqua" panose="02040602050305030304" pitchFamily="18" charset="0"/>
              </a:rPr>
              <a:t>All things have been handed over to me by my Father, and </a:t>
            </a:r>
            <a:r>
              <a:rPr lang="en-US" sz="2800" b="1" i="1" dirty="0" smtClean="0">
                <a:solidFill>
                  <a:srgbClr val="C00000"/>
                </a:solidFill>
                <a:effectLst>
                  <a:outerShdw blurRad="38100" dist="38100" dir="2700000" algn="tl">
                    <a:srgbClr val="000000">
                      <a:alpha val="43137"/>
                    </a:srgbClr>
                  </a:outerShdw>
                </a:effectLst>
                <a:latin typeface="Book Antiqua" panose="02040602050305030304" pitchFamily="18" charset="0"/>
              </a:rPr>
              <a:t>no one knows the Son except the Father, and no one knows the Father except the Son </a:t>
            </a:r>
            <a:r>
              <a:rPr lang="en-US" sz="2800" b="1" i="1" dirty="0" smtClean="0">
                <a:effectLst>
                  <a:outerShdw blurRad="38100" dist="38100" dir="2700000" algn="tl">
                    <a:srgbClr val="000000">
                      <a:alpha val="43137"/>
                    </a:srgbClr>
                  </a:outerShdw>
                </a:effectLst>
                <a:latin typeface="Book Antiqua" panose="02040602050305030304" pitchFamily="18" charset="0"/>
              </a:rPr>
              <a:t>and anyone to whom the Son chooses to reveal him.</a:t>
            </a:r>
            <a:endParaRPr lang="en-US" sz="2800" b="1" i="1" dirty="0">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101311559"/>
      </p:ext>
    </p:ext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0"/>
            <a:ext cx="8382000" cy="4682307"/>
          </a:xfrm>
          <a:prstGeom prst="rect">
            <a:avLst/>
          </a:prstGeom>
        </p:spPr>
        <p:txBody>
          <a:bodyPr wrap="square">
            <a:spAutoFit/>
          </a:bodyPr>
          <a:lstStyle/>
          <a:p>
            <a:r>
              <a:rPr lang="en-US" sz="4400" b="1" dirty="0" smtClean="0">
                <a:effectLst>
                  <a:outerShdw blurRad="38100" dist="38100" dir="2700000" algn="tl">
                    <a:srgbClr val="000000">
                      <a:alpha val="43137"/>
                    </a:srgbClr>
                  </a:outerShdw>
                </a:effectLst>
                <a:latin typeface="Book Antiqua" panose="02040602050305030304" pitchFamily="18" charset="0"/>
              </a:rPr>
              <a:t>Matthew 11:28-30</a:t>
            </a:r>
          </a:p>
          <a:p>
            <a:pPr>
              <a:spcBef>
                <a:spcPts val="1200"/>
              </a:spcBef>
            </a:pPr>
            <a:endParaRPr lang="en-US" sz="3540" b="1" i="1" baseline="64000" dirty="0" smtClean="0">
              <a:effectLst>
                <a:outerShdw blurRad="38100" dist="38100" dir="2700000" algn="tl">
                  <a:srgbClr val="000000">
                    <a:alpha val="43137"/>
                  </a:srgbClr>
                </a:outerShdw>
              </a:effectLst>
              <a:latin typeface="Book Antiqua" panose="02040602050305030304" pitchFamily="18" charset="0"/>
            </a:endParaRPr>
          </a:p>
          <a:p>
            <a:pPr>
              <a:spcBef>
                <a:spcPts val="1200"/>
              </a:spcBef>
            </a:pPr>
            <a:r>
              <a:rPr lang="en-US" sz="3540" b="1" i="1" baseline="64000" dirty="0" smtClean="0">
                <a:effectLst>
                  <a:outerShdw blurRad="38100" dist="38100" dir="2700000" algn="tl">
                    <a:srgbClr val="000000">
                      <a:alpha val="43137"/>
                    </a:srgbClr>
                  </a:outerShdw>
                </a:effectLst>
                <a:latin typeface="Book Antiqua" panose="02040602050305030304" pitchFamily="18" charset="0"/>
              </a:rPr>
              <a:t>28</a:t>
            </a:r>
            <a:r>
              <a:rPr lang="en-US" sz="4400" b="1" i="1" baseline="30000" dirty="0" smtClean="0">
                <a:effectLst>
                  <a:outerShdw blurRad="38100" dist="38100" dir="2700000" algn="tl">
                    <a:srgbClr val="000000">
                      <a:alpha val="43137"/>
                    </a:srgbClr>
                  </a:outerShdw>
                </a:effectLst>
                <a:latin typeface="Book Antiqua" panose="02040602050305030304" pitchFamily="18" charset="0"/>
              </a:rPr>
              <a:t>Come to me, all who labor and are heavy laden, and I will give you rest. </a:t>
            </a:r>
          </a:p>
          <a:p>
            <a:pPr>
              <a:spcBef>
                <a:spcPts val="1200"/>
              </a:spcBef>
            </a:pPr>
            <a:r>
              <a:rPr lang="en-US" sz="3500" b="1" i="1" baseline="58000" dirty="0" smtClean="0">
                <a:effectLst>
                  <a:outerShdw blurRad="38100" dist="38100" dir="2700000" algn="tl">
                    <a:srgbClr val="000000">
                      <a:alpha val="43137"/>
                    </a:srgbClr>
                  </a:outerShdw>
                </a:effectLst>
                <a:latin typeface="Book Antiqua" panose="02040602050305030304" pitchFamily="18" charset="0"/>
              </a:rPr>
              <a:t>29</a:t>
            </a:r>
            <a:r>
              <a:rPr lang="en-US" sz="4400" b="1" i="1" baseline="30000" dirty="0" smtClean="0">
                <a:effectLst>
                  <a:outerShdw blurRad="38100" dist="38100" dir="2700000" algn="tl">
                    <a:srgbClr val="000000">
                      <a:alpha val="43137"/>
                    </a:srgbClr>
                  </a:outerShdw>
                </a:effectLst>
                <a:latin typeface="Book Antiqua" panose="02040602050305030304" pitchFamily="18" charset="0"/>
              </a:rPr>
              <a:t>Take my yoke upon you, and learn from me, for I am gentle and lowly in heart, and you will find rest for your souls. </a:t>
            </a:r>
          </a:p>
          <a:p>
            <a:pPr>
              <a:spcBef>
                <a:spcPts val="1200"/>
              </a:spcBef>
            </a:pPr>
            <a:r>
              <a:rPr lang="en-US" sz="3500" b="1" i="1" baseline="62000" dirty="0" smtClean="0">
                <a:effectLst>
                  <a:outerShdw blurRad="38100" dist="38100" dir="2700000" algn="tl">
                    <a:srgbClr val="000000">
                      <a:alpha val="43137"/>
                    </a:srgbClr>
                  </a:outerShdw>
                </a:effectLst>
                <a:latin typeface="Book Antiqua" panose="02040602050305030304" pitchFamily="18" charset="0"/>
              </a:rPr>
              <a:t>30</a:t>
            </a:r>
            <a:r>
              <a:rPr lang="en-US" sz="4400" b="1" i="1" baseline="30000" dirty="0" smtClean="0">
                <a:effectLst>
                  <a:outerShdw blurRad="38100" dist="38100" dir="2700000" algn="tl">
                    <a:srgbClr val="000000">
                      <a:alpha val="43137"/>
                    </a:srgbClr>
                  </a:outerShdw>
                </a:effectLst>
                <a:latin typeface="Book Antiqua" panose="02040602050305030304" pitchFamily="18" charset="0"/>
              </a:rPr>
              <a:t>For my yoke is easy, and my burden is light.”</a:t>
            </a:r>
            <a:endParaRPr lang="en-US" sz="4400" b="1" i="1" dirty="0">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2279675831"/>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385"/>
          <a:stretch/>
        </p:blipFill>
        <p:spPr bwMode="auto">
          <a:xfrm>
            <a:off x="228600" y="228600"/>
            <a:ext cx="8636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718066"/>
            <a:ext cx="5105400" cy="707886"/>
          </a:xfrm>
          <a:prstGeom prst="rect">
            <a:avLst/>
          </a:prstGeom>
          <a:noFill/>
        </p:spPr>
        <p:txBody>
          <a:bodyPr wrap="square" rtlCol="0">
            <a:spAutoFit/>
          </a:bodyPr>
          <a:lstStyle/>
          <a:p>
            <a:r>
              <a:rPr lang="en-US" sz="4000" b="1" dirty="0" smtClean="0">
                <a:solidFill>
                  <a:srgbClr val="C00000"/>
                </a:solidFill>
                <a:effectLst>
                  <a:outerShdw blurRad="38100" dist="38100" dir="2700000" algn="tl">
                    <a:srgbClr val="000000">
                      <a:alpha val="43137"/>
                    </a:srgbClr>
                  </a:outerShdw>
                </a:effectLst>
                <a:latin typeface="Book Antiqua" panose="02040602050305030304" pitchFamily="18" charset="0"/>
              </a:rPr>
              <a:t>“Come, follow me!”</a:t>
            </a:r>
            <a:endParaRPr lang="en-US" sz="4000" b="1" dirty="0">
              <a:solidFill>
                <a:srgbClr val="C00000"/>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1570210480"/>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0"/>
            <a:ext cx="8382000" cy="4682307"/>
          </a:xfrm>
          <a:prstGeom prst="rect">
            <a:avLst/>
          </a:prstGeom>
        </p:spPr>
        <p:txBody>
          <a:bodyPr wrap="square">
            <a:spAutoFit/>
          </a:bodyPr>
          <a:lstStyle/>
          <a:p>
            <a:r>
              <a:rPr lang="en-US" sz="4400" b="1" dirty="0" smtClean="0">
                <a:effectLst>
                  <a:outerShdw blurRad="38100" dist="38100" dir="2700000" algn="tl">
                    <a:srgbClr val="000000">
                      <a:alpha val="43137"/>
                    </a:srgbClr>
                  </a:outerShdw>
                </a:effectLst>
                <a:latin typeface="Book Antiqua" panose="02040602050305030304" pitchFamily="18" charset="0"/>
              </a:rPr>
              <a:t>Matthew 11:28-30</a:t>
            </a:r>
          </a:p>
          <a:p>
            <a:pPr>
              <a:spcBef>
                <a:spcPts val="1200"/>
              </a:spcBef>
            </a:pPr>
            <a:endParaRPr lang="en-US" sz="3540" b="1" i="1" baseline="64000" dirty="0" smtClean="0">
              <a:effectLst>
                <a:outerShdw blurRad="38100" dist="38100" dir="2700000" algn="tl">
                  <a:srgbClr val="000000">
                    <a:alpha val="43137"/>
                  </a:srgbClr>
                </a:outerShdw>
              </a:effectLst>
              <a:latin typeface="Book Antiqua" panose="02040602050305030304" pitchFamily="18" charset="0"/>
            </a:endParaRPr>
          </a:p>
          <a:p>
            <a:pPr>
              <a:spcBef>
                <a:spcPts val="1200"/>
              </a:spcBef>
            </a:pPr>
            <a:r>
              <a:rPr lang="en-US" sz="3540" b="1" i="1" baseline="64000" dirty="0" smtClean="0">
                <a:effectLst>
                  <a:outerShdw blurRad="38100" dist="38100" dir="2700000" algn="tl">
                    <a:srgbClr val="000000">
                      <a:alpha val="43137"/>
                    </a:srgbClr>
                  </a:outerShdw>
                </a:effectLst>
                <a:latin typeface="Book Antiqua" panose="02040602050305030304" pitchFamily="18" charset="0"/>
              </a:rPr>
              <a:t>28</a:t>
            </a:r>
            <a:r>
              <a:rPr lang="en-US" sz="4400" b="1" i="1" baseline="30000" dirty="0" smtClean="0">
                <a:effectLst>
                  <a:outerShdw blurRad="38100" dist="38100" dir="2700000" algn="tl">
                    <a:srgbClr val="000000">
                      <a:alpha val="43137"/>
                    </a:srgbClr>
                  </a:outerShdw>
                </a:effectLst>
                <a:latin typeface="Book Antiqua" panose="02040602050305030304" pitchFamily="18" charset="0"/>
              </a:rPr>
              <a:t>Come to me, all who labor and are heavy laden, and I will give you rest. </a:t>
            </a:r>
          </a:p>
          <a:p>
            <a:pPr>
              <a:spcBef>
                <a:spcPts val="1200"/>
              </a:spcBef>
            </a:pPr>
            <a:r>
              <a:rPr lang="en-US" sz="3500" b="1" i="1" baseline="58000" dirty="0" smtClean="0">
                <a:effectLst>
                  <a:outerShdw blurRad="38100" dist="38100" dir="2700000" algn="tl">
                    <a:srgbClr val="000000">
                      <a:alpha val="43137"/>
                    </a:srgbClr>
                  </a:outerShdw>
                </a:effectLst>
                <a:latin typeface="Book Antiqua" panose="02040602050305030304" pitchFamily="18" charset="0"/>
              </a:rPr>
              <a:t>29</a:t>
            </a:r>
            <a:r>
              <a:rPr lang="en-US" sz="4400" b="1" i="1" baseline="30000" dirty="0" smtClean="0">
                <a:effectLst>
                  <a:outerShdw blurRad="38100" dist="38100" dir="2700000" algn="tl">
                    <a:srgbClr val="000000">
                      <a:alpha val="43137"/>
                    </a:srgbClr>
                  </a:outerShdw>
                </a:effectLst>
                <a:latin typeface="Book Antiqua" panose="02040602050305030304" pitchFamily="18" charset="0"/>
              </a:rPr>
              <a:t>Take my yoke upon you, and learn from me, for I am gentle and lowly in heart, and you will find rest for your souls. </a:t>
            </a:r>
          </a:p>
          <a:p>
            <a:pPr>
              <a:spcBef>
                <a:spcPts val="1200"/>
              </a:spcBef>
            </a:pPr>
            <a:r>
              <a:rPr lang="en-US" sz="3500" b="1" i="1" baseline="62000" dirty="0" smtClean="0">
                <a:effectLst>
                  <a:outerShdw blurRad="38100" dist="38100" dir="2700000" algn="tl">
                    <a:srgbClr val="000000">
                      <a:alpha val="43137"/>
                    </a:srgbClr>
                  </a:outerShdw>
                </a:effectLst>
                <a:latin typeface="Book Antiqua" panose="02040602050305030304" pitchFamily="18" charset="0"/>
              </a:rPr>
              <a:t>30</a:t>
            </a:r>
            <a:r>
              <a:rPr lang="en-US" sz="4400" b="1" i="1" baseline="30000" dirty="0" smtClean="0">
                <a:effectLst>
                  <a:outerShdw blurRad="38100" dist="38100" dir="2700000" algn="tl">
                    <a:srgbClr val="000000">
                      <a:alpha val="43137"/>
                    </a:srgbClr>
                  </a:outerShdw>
                </a:effectLst>
                <a:latin typeface="Book Antiqua" panose="02040602050305030304" pitchFamily="18" charset="0"/>
              </a:rPr>
              <a:t>For my yoke is easy, and my burden is light.”</a:t>
            </a:r>
            <a:endParaRPr lang="en-US" sz="4400" b="1" i="1" dirty="0">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2195162026"/>
      </p:ext>
    </p:ext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4582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33500" y="5874327"/>
            <a:ext cx="64770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Book Antiqua" panose="02040602050305030304" pitchFamily="18" charset="0"/>
              </a:rPr>
              <a:t>ARE YOU TIRED?</a:t>
            </a:r>
            <a:endParaRPr lang="en-US" sz="4000" b="1" dirty="0">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4007594777"/>
      </p:ext>
    </p:extLst>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TotalTime>
  <Words>448</Words>
  <Application>Microsoft Office PowerPoint</Application>
  <PresentationFormat>On-screen Show (4:3)</PresentationFormat>
  <Paragraphs>40</Paragraphs>
  <Slides>29</Slides>
  <Notes>4</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16</cp:revision>
  <cp:lastPrinted>2016-12-18T01:39:52Z</cp:lastPrinted>
  <dcterms:created xsi:type="dcterms:W3CDTF">2016-12-17T02:50:08Z</dcterms:created>
  <dcterms:modified xsi:type="dcterms:W3CDTF">2016-12-18T02:20:27Z</dcterms:modified>
</cp:coreProperties>
</file>