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2" r:id="rId2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758BC65-0742-4231-8037-66BE4E3DA315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BD3D2DE-9474-4350-873A-1D56891B6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3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E568DD6-4EAF-473C-82EA-F60F54A03215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3FB85E7-B710-41B3-B213-6B0228786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6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B85E7-B710-41B3-B213-6B02287861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6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5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3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8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2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5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5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2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2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D19F-ECA5-4D56-82FB-87BC568A677F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73E75-C361-4C6E-9885-66913F7C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7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43729"/>
          <a:stretch/>
        </p:blipFill>
        <p:spPr bwMode="auto">
          <a:xfrm>
            <a:off x="1" y="3456709"/>
            <a:ext cx="4572000" cy="34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3" y="3456709"/>
            <a:ext cx="4572000" cy="34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633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1722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“THE FIRST GOSPEL”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6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685800"/>
            <a:ext cx="548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promises to bless Abram in incredible ways!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0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228600"/>
            <a:ext cx="3048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“You need to move, Abram – leave Mesopotamia – leave the great city of Ur of the Chaldees – leave Haran – and you need to leave your family behind there, leave your father’s house – and go to a land I will show you.”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5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06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18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0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ust I Be Baptized to Be Sav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6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/>
            </a:r>
            <a:b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</a:b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/>
            </a:r>
            <a:b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</a:br>
            <a:r>
              <a:rPr lang="en-US" sz="7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Genesis 12:1-3</a:t>
            </a:r>
            <a:br>
              <a:rPr lang="en-US" sz="7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7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i="0" baseline="30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i="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Now the </a:t>
            </a:r>
            <a:r>
              <a:rPr lang="en-US" b="1" i="0" cap="small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b="1" i="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said to Abram, “Go from your country and your kindred and your father's house to the land that I will show you. </a:t>
            </a:r>
          </a:p>
          <a:p>
            <a:pPr marL="0" indent="0" algn="ctr">
              <a:buNone/>
            </a:pPr>
            <a:r>
              <a:rPr lang="en-US" b="1" i="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 will make of you a great nation, and I will bless you and make your name great, </a:t>
            </a:r>
            <a:r>
              <a:rPr lang="en-US" b="1" i="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that you will be a blessing</a:t>
            </a:r>
            <a:r>
              <a:rPr lang="en-US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 algn="ctr">
              <a:buNone/>
            </a:pPr>
            <a:r>
              <a:rPr lang="en-US" b="1" i="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3 </a:t>
            </a:r>
            <a:r>
              <a:rPr lang="en-US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will bless those who bless you, and him who dishonors you I will curse, and in you all the families of the earth shall be blessed.”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2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51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78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/>
            </a:r>
            <a:b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</a:b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/>
            </a:r>
            <a:b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</a:br>
            <a:r>
              <a:rPr lang="en-US" sz="7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Genesis 12:1-3</a:t>
            </a:r>
            <a:br>
              <a:rPr lang="en-US" sz="7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7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i="0" baseline="30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i="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Now the </a:t>
            </a:r>
            <a:r>
              <a:rPr lang="en-US" b="1" i="0" cap="small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b="1" i="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said to Abram, “Go from your country and your kindred and your father's house to the land that I will show you. </a:t>
            </a:r>
          </a:p>
          <a:p>
            <a:pPr marL="0" indent="0" algn="ctr">
              <a:buNone/>
            </a:pPr>
            <a:r>
              <a:rPr lang="en-US" b="1" i="0" baseline="30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b="1" i="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 will make of you a great nation, and I will bless you and make your name great, so that you will be a blessing. </a:t>
            </a:r>
          </a:p>
          <a:p>
            <a:pPr marL="0" indent="0" algn="ctr">
              <a:buNone/>
            </a:pPr>
            <a:r>
              <a:rPr lang="en-US" b="1" i="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3 </a:t>
            </a:r>
            <a:r>
              <a:rPr lang="en-US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will bless those who bless you, and him who dishonors you I will curse, </a:t>
            </a:r>
            <a:r>
              <a:rPr lang="en-US" b="1" i="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 in you all the families of the earth shall be blessed</a:t>
            </a:r>
            <a:r>
              <a:rPr lang="en-US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57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80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8"/>
            <a:ext cx="9157854" cy="686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6096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BLESSED TO BLESS!</a:t>
            </a:r>
          </a:p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SAVED TO SERVE!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2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8" b="17283"/>
          <a:stretch/>
        </p:blipFill>
        <p:spPr bwMode="auto">
          <a:xfrm>
            <a:off x="-1" y="0"/>
            <a:ext cx="9296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71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4196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you need to make a change today?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60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152400"/>
            <a:ext cx="880533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914400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“Come, let us build ourselves a city and a tower with its top in the heavens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let us make a 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 ourselves . . .”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34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9" y="1295400"/>
            <a:ext cx="8461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949" y="38100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>Genesis 12</a:t>
            </a:r>
            <a:endParaRPr lang="en-US" sz="8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949" y="5791200"/>
            <a:ext cx="8461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“make his name great”</a:t>
            </a:r>
            <a:endParaRPr lang="en-US"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9" y="1295400"/>
            <a:ext cx="8461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949" y="38100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>Genesis 12:1-3</a:t>
            </a:r>
            <a:endParaRPr lang="en-US" sz="8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949" y="5791200"/>
            <a:ext cx="8461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“make his name great”</a:t>
            </a:r>
            <a:endParaRPr lang="en-US"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/>
            </a:r>
            <a:b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</a:b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/>
            </a:r>
            <a:b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</a:br>
            <a:r>
              <a:rPr lang="en-US" sz="7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Genesis 12:1-3</a:t>
            </a:r>
            <a:br>
              <a:rPr lang="en-US" sz="7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7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i="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Now the </a:t>
            </a:r>
            <a:r>
              <a:rPr lang="en-US" b="1" i="0" cap="sm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said to Abram, “Go from your country and your kindred and your father's house to the land that I will show you. </a:t>
            </a:r>
          </a:p>
          <a:p>
            <a:pPr marL="0" indent="0" algn="ctr">
              <a:buNone/>
            </a:pPr>
            <a:r>
              <a:rPr lang="en-US" b="1" i="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 will make of you a great nation, and I will bless you and make your name great, so that you will be a blessing. </a:t>
            </a:r>
          </a:p>
          <a:p>
            <a:pPr marL="0" indent="0" algn="ctr">
              <a:buNone/>
            </a:pPr>
            <a:r>
              <a:rPr lang="en-US" b="1" i="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3 </a:t>
            </a:r>
            <a:r>
              <a:rPr lang="en-US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will bless those who bless you, and him who dishonors you I will curse, and in you all the families of the earth shall be blessed.”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5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8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9" y="0"/>
            <a:ext cx="92117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52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8"/>
            <a:ext cx="9157854" cy="686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6096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will make your name great!”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0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138</Words>
  <Application>Microsoft Office PowerPoint</Application>
  <PresentationFormat>On-screen Show (4:3)</PresentationFormat>
  <Paragraphs>25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Genesis 12:1-3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Genesis 12:1-3 </vt:lpstr>
      <vt:lpstr>  Genesis 12:1-3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20</cp:revision>
  <cp:lastPrinted>2017-01-29T02:19:15Z</cp:lastPrinted>
  <dcterms:created xsi:type="dcterms:W3CDTF">2017-01-28T00:54:31Z</dcterms:created>
  <dcterms:modified xsi:type="dcterms:W3CDTF">2017-01-29T02:59:35Z</dcterms:modified>
</cp:coreProperties>
</file>