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handoutMasterIdLst>
    <p:handoutMasterId r:id="rId28"/>
  </p:handoutMasterIdLst>
  <p:sldIdLst>
    <p:sldId id="257" r:id="rId2"/>
    <p:sldId id="256" r:id="rId3"/>
    <p:sldId id="262" r:id="rId4"/>
    <p:sldId id="260" r:id="rId5"/>
    <p:sldId id="261" r:id="rId6"/>
    <p:sldId id="258" r:id="rId7"/>
    <p:sldId id="264" r:id="rId8"/>
    <p:sldId id="263" r:id="rId9"/>
    <p:sldId id="266" r:id="rId10"/>
    <p:sldId id="267" r:id="rId11"/>
    <p:sldId id="268" r:id="rId12"/>
    <p:sldId id="269" r:id="rId13"/>
    <p:sldId id="270" r:id="rId14"/>
    <p:sldId id="271" r:id="rId15"/>
    <p:sldId id="272" r:id="rId16"/>
    <p:sldId id="274" r:id="rId17"/>
    <p:sldId id="273" r:id="rId18"/>
    <p:sldId id="276" r:id="rId19"/>
    <p:sldId id="277" r:id="rId20"/>
    <p:sldId id="278" r:id="rId21"/>
    <p:sldId id="279" r:id="rId22"/>
    <p:sldId id="280" r:id="rId23"/>
    <p:sldId id="281" r:id="rId24"/>
    <p:sldId id="282" r:id="rId25"/>
    <p:sldId id="283" r:id="rId26"/>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69" d="100"/>
          <a:sy n="69" d="100"/>
        </p:scale>
        <p:origin x="-1116"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68154"/>
          </a:xfrm>
          <a:prstGeom prst="rect">
            <a:avLst/>
          </a:prstGeom>
        </p:spPr>
        <p:txBody>
          <a:bodyPr vert="horz" lIns="93936" tIns="46968" rIns="93936" bIns="46968" rtlCol="0"/>
          <a:lstStyle>
            <a:lvl1pPr algn="r">
              <a:defRPr sz="1200"/>
            </a:lvl1pPr>
          </a:lstStyle>
          <a:p>
            <a:fld id="{01A1708B-418C-40E8-BEA6-024E93DFB536}" type="datetimeFigureOut">
              <a:rPr lang="en-US" smtClean="0"/>
              <a:t>1/14/2017</a:t>
            </a:fld>
            <a:endParaRPr lang="en-US"/>
          </a:p>
        </p:txBody>
      </p:sp>
      <p:sp>
        <p:nvSpPr>
          <p:cNvPr id="4" name="Footer Placeholder 3"/>
          <p:cNvSpPr>
            <a:spLocks noGrp="1"/>
          </p:cNvSpPr>
          <p:nvPr>
            <p:ph type="ftr" sz="quarter" idx="2"/>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893296"/>
            <a:ext cx="3066733" cy="468154"/>
          </a:xfrm>
          <a:prstGeom prst="rect">
            <a:avLst/>
          </a:prstGeom>
        </p:spPr>
        <p:txBody>
          <a:bodyPr vert="horz" lIns="93936" tIns="46968" rIns="93936" bIns="46968" rtlCol="0" anchor="b"/>
          <a:lstStyle>
            <a:lvl1pPr algn="r">
              <a:defRPr sz="1200"/>
            </a:lvl1pPr>
          </a:lstStyle>
          <a:p>
            <a:fld id="{709C26D0-1458-47DE-BD70-2308E3BAA5CC}" type="slidenum">
              <a:rPr lang="en-US" smtClean="0"/>
              <a:t>‹#›</a:t>
            </a:fld>
            <a:endParaRPr lang="en-US"/>
          </a:p>
        </p:txBody>
      </p:sp>
    </p:spTree>
    <p:extLst>
      <p:ext uri="{BB962C8B-B14F-4D97-AF65-F5344CB8AC3E}">
        <p14:creationId xmlns:p14="http://schemas.microsoft.com/office/powerpoint/2010/main" val="218774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8154"/>
          </a:xfrm>
          <a:prstGeom prst="rect">
            <a:avLst/>
          </a:prstGeom>
        </p:spPr>
        <p:txBody>
          <a:bodyPr vert="horz" lIns="93936" tIns="46968" rIns="93936" bIns="46968" rtlCol="0"/>
          <a:lstStyle>
            <a:lvl1pPr algn="r">
              <a:defRPr sz="1200"/>
            </a:lvl1pPr>
          </a:lstStyle>
          <a:p>
            <a:fld id="{02318C8F-8243-4516-991B-3A3F5E7A1CB7}" type="datetimeFigureOut">
              <a:rPr lang="en-US" smtClean="0"/>
              <a:t>1/14/2017</a:t>
            </a:fld>
            <a:endParaRPr lang="en-US"/>
          </a:p>
        </p:txBody>
      </p:sp>
      <p:sp>
        <p:nvSpPr>
          <p:cNvPr id="4" name="Slide Image Placeholder 3"/>
          <p:cNvSpPr>
            <a:spLocks noGrp="1" noRot="1" noChangeAspect="1"/>
          </p:cNvSpPr>
          <p:nvPr>
            <p:ph type="sldImg" idx="2"/>
          </p:nvPr>
        </p:nvSpPr>
        <p:spPr>
          <a:xfrm>
            <a:off x="1196975" y="701675"/>
            <a:ext cx="4683125" cy="3511550"/>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447461"/>
            <a:ext cx="5661660" cy="4213384"/>
          </a:xfrm>
          <a:prstGeom prst="rect">
            <a:avLst/>
          </a:prstGeom>
        </p:spPr>
        <p:txBody>
          <a:bodyPr vert="horz" lIns="93936" tIns="46968" rIns="93936" bIns="4696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6"/>
            <a:ext cx="3066733" cy="468154"/>
          </a:xfrm>
          <a:prstGeom prst="rect">
            <a:avLst/>
          </a:prstGeom>
        </p:spPr>
        <p:txBody>
          <a:bodyPr vert="horz" lIns="93936" tIns="46968" rIns="93936" bIns="46968" rtlCol="0" anchor="b"/>
          <a:lstStyle>
            <a:lvl1pPr algn="r">
              <a:defRPr sz="1200"/>
            </a:lvl1pPr>
          </a:lstStyle>
          <a:p>
            <a:fld id="{33F1B5E1-5D03-4B42-A14D-2EDAD2D5DA96}" type="slidenum">
              <a:rPr lang="en-US" smtClean="0"/>
              <a:t>‹#›</a:t>
            </a:fld>
            <a:endParaRPr lang="en-US"/>
          </a:p>
        </p:txBody>
      </p:sp>
    </p:spTree>
    <p:extLst>
      <p:ext uri="{BB962C8B-B14F-4D97-AF65-F5344CB8AC3E}">
        <p14:creationId xmlns:p14="http://schemas.microsoft.com/office/powerpoint/2010/main" val="83779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CA0C00-63C9-4E8D-8156-6FCFB37CBFFB}" type="slidenum">
              <a:rPr lang="en-US" smtClean="0"/>
              <a:t>4</a:t>
            </a:fld>
            <a:endParaRPr lang="en-US"/>
          </a:p>
        </p:txBody>
      </p:sp>
    </p:spTree>
    <p:extLst>
      <p:ext uri="{BB962C8B-B14F-4D97-AF65-F5344CB8AC3E}">
        <p14:creationId xmlns:p14="http://schemas.microsoft.com/office/powerpoint/2010/main" val="1633616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CA0C00-63C9-4E8D-8156-6FCFB37CBFFB}" type="slidenum">
              <a:rPr lang="en-US" smtClean="0"/>
              <a:t>5</a:t>
            </a:fld>
            <a:endParaRPr lang="en-US"/>
          </a:p>
        </p:txBody>
      </p:sp>
    </p:spTree>
    <p:extLst>
      <p:ext uri="{BB962C8B-B14F-4D97-AF65-F5344CB8AC3E}">
        <p14:creationId xmlns:p14="http://schemas.microsoft.com/office/powerpoint/2010/main" val="1633616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F1B5E1-5D03-4B42-A14D-2EDAD2D5DA96}" type="slidenum">
              <a:rPr lang="en-US" smtClean="0"/>
              <a:t>7</a:t>
            </a:fld>
            <a:endParaRPr lang="en-US"/>
          </a:p>
        </p:txBody>
      </p:sp>
    </p:spTree>
    <p:extLst>
      <p:ext uri="{BB962C8B-B14F-4D97-AF65-F5344CB8AC3E}">
        <p14:creationId xmlns:p14="http://schemas.microsoft.com/office/powerpoint/2010/main" val="4171730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F1B5E1-5D03-4B42-A14D-2EDAD2D5DA96}" type="slidenum">
              <a:rPr lang="en-US" smtClean="0"/>
              <a:t>8</a:t>
            </a:fld>
            <a:endParaRPr lang="en-US"/>
          </a:p>
        </p:txBody>
      </p:sp>
    </p:spTree>
    <p:extLst>
      <p:ext uri="{BB962C8B-B14F-4D97-AF65-F5344CB8AC3E}">
        <p14:creationId xmlns:p14="http://schemas.microsoft.com/office/powerpoint/2010/main" val="29655826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F1B5E1-5D03-4B42-A14D-2EDAD2D5DA96}" type="slidenum">
              <a:rPr lang="en-US" smtClean="0"/>
              <a:t>10</a:t>
            </a:fld>
            <a:endParaRPr lang="en-US"/>
          </a:p>
        </p:txBody>
      </p:sp>
    </p:spTree>
    <p:extLst>
      <p:ext uri="{BB962C8B-B14F-4D97-AF65-F5344CB8AC3E}">
        <p14:creationId xmlns:p14="http://schemas.microsoft.com/office/powerpoint/2010/main" val="1972275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F1B5E1-5D03-4B42-A14D-2EDAD2D5DA96}" type="slidenum">
              <a:rPr lang="en-US" smtClean="0"/>
              <a:t>22</a:t>
            </a:fld>
            <a:endParaRPr lang="en-US"/>
          </a:p>
        </p:txBody>
      </p:sp>
    </p:spTree>
    <p:extLst>
      <p:ext uri="{BB962C8B-B14F-4D97-AF65-F5344CB8AC3E}">
        <p14:creationId xmlns:p14="http://schemas.microsoft.com/office/powerpoint/2010/main" val="919995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384087B-8F16-4ABA-A799-FA8ACDE25B0B}" type="datetimeFigureOut">
              <a:rPr lang="en-US" smtClean="0"/>
              <a:t>1/14/2017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7E4558-CD61-4517-BA46-7E337674E930}" type="slidenum">
              <a:rPr lang="en-US" smtClean="0"/>
              <a:t>‹#›</a:t>
            </a:fld>
            <a:endParaRPr lang="en-US"/>
          </a:p>
        </p:txBody>
      </p:sp>
    </p:spTree>
    <p:extLst>
      <p:ext uri="{BB962C8B-B14F-4D97-AF65-F5344CB8AC3E}">
        <p14:creationId xmlns:p14="http://schemas.microsoft.com/office/powerpoint/2010/main" val="2040052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84087B-8F16-4ABA-A799-FA8ACDE25B0B}" type="datetimeFigureOut">
              <a:rPr lang="en-US" smtClean="0"/>
              <a:t>1/14/2017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7E4558-CD61-4517-BA46-7E337674E930}" type="slidenum">
              <a:rPr lang="en-US" smtClean="0"/>
              <a:t>‹#›</a:t>
            </a:fld>
            <a:endParaRPr lang="en-US"/>
          </a:p>
        </p:txBody>
      </p:sp>
    </p:spTree>
    <p:extLst>
      <p:ext uri="{BB962C8B-B14F-4D97-AF65-F5344CB8AC3E}">
        <p14:creationId xmlns:p14="http://schemas.microsoft.com/office/powerpoint/2010/main" val="96026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84087B-8F16-4ABA-A799-FA8ACDE25B0B}" type="datetimeFigureOut">
              <a:rPr lang="en-US" smtClean="0"/>
              <a:t>1/14/2017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7E4558-CD61-4517-BA46-7E337674E930}" type="slidenum">
              <a:rPr lang="en-US" smtClean="0"/>
              <a:t>‹#›</a:t>
            </a:fld>
            <a:endParaRPr lang="en-US"/>
          </a:p>
        </p:txBody>
      </p:sp>
    </p:spTree>
    <p:extLst>
      <p:ext uri="{BB962C8B-B14F-4D97-AF65-F5344CB8AC3E}">
        <p14:creationId xmlns:p14="http://schemas.microsoft.com/office/powerpoint/2010/main" val="2389441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84087B-8F16-4ABA-A799-FA8ACDE25B0B}" type="datetimeFigureOut">
              <a:rPr lang="en-US" smtClean="0"/>
              <a:t>1/14/2017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7E4558-CD61-4517-BA46-7E337674E930}" type="slidenum">
              <a:rPr lang="en-US" smtClean="0"/>
              <a:t>‹#›</a:t>
            </a:fld>
            <a:endParaRPr lang="en-US"/>
          </a:p>
        </p:txBody>
      </p:sp>
    </p:spTree>
    <p:extLst>
      <p:ext uri="{BB962C8B-B14F-4D97-AF65-F5344CB8AC3E}">
        <p14:creationId xmlns:p14="http://schemas.microsoft.com/office/powerpoint/2010/main" val="1148517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384087B-8F16-4ABA-A799-FA8ACDE25B0B}" type="datetimeFigureOut">
              <a:rPr lang="en-US" smtClean="0"/>
              <a:t>1/14/2017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7E4558-CD61-4517-BA46-7E337674E930}" type="slidenum">
              <a:rPr lang="en-US" smtClean="0"/>
              <a:t>‹#›</a:t>
            </a:fld>
            <a:endParaRPr lang="en-US"/>
          </a:p>
        </p:txBody>
      </p:sp>
    </p:spTree>
    <p:extLst>
      <p:ext uri="{BB962C8B-B14F-4D97-AF65-F5344CB8AC3E}">
        <p14:creationId xmlns:p14="http://schemas.microsoft.com/office/powerpoint/2010/main" val="3071774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384087B-8F16-4ABA-A799-FA8ACDE25B0B}" type="datetimeFigureOut">
              <a:rPr lang="en-US" smtClean="0"/>
              <a:t>1/14/2017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7E4558-CD61-4517-BA46-7E337674E930}" type="slidenum">
              <a:rPr lang="en-US" smtClean="0"/>
              <a:t>‹#›</a:t>
            </a:fld>
            <a:endParaRPr lang="en-US"/>
          </a:p>
        </p:txBody>
      </p:sp>
    </p:spTree>
    <p:extLst>
      <p:ext uri="{BB962C8B-B14F-4D97-AF65-F5344CB8AC3E}">
        <p14:creationId xmlns:p14="http://schemas.microsoft.com/office/powerpoint/2010/main" val="955829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384087B-8F16-4ABA-A799-FA8ACDE25B0B}" type="datetimeFigureOut">
              <a:rPr lang="en-US" smtClean="0"/>
              <a:t>1/14/2017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47E4558-CD61-4517-BA46-7E337674E930}" type="slidenum">
              <a:rPr lang="en-US" smtClean="0"/>
              <a:t>‹#›</a:t>
            </a:fld>
            <a:endParaRPr lang="en-US"/>
          </a:p>
        </p:txBody>
      </p:sp>
    </p:spTree>
    <p:extLst>
      <p:ext uri="{BB962C8B-B14F-4D97-AF65-F5344CB8AC3E}">
        <p14:creationId xmlns:p14="http://schemas.microsoft.com/office/powerpoint/2010/main" val="3590031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384087B-8F16-4ABA-A799-FA8ACDE25B0B}" type="datetimeFigureOut">
              <a:rPr lang="en-US" smtClean="0"/>
              <a:t>1/14/2017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47E4558-CD61-4517-BA46-7E337674E930}" type="slidenum">
              <a:rPr lang="en-US" smtClean="0"/>
              <a:t>‹#›</a:t>
            </a:fld>
            <a:endParaRPr lang="en-US"/>
          </a:p>
        </p:txBody>
      </p:sp>
    </p:spTree>
    <p:extLst>
      <p:ext uri="{BB962C8B-B14F-4D97-AF65-F5344CB8AC3E}">
        <p14:creationId xmlns:p14="http://schemas.microsoft.com/office/powerpoint/2010/main" val="101541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84087B-8F16-4ABA-A799-FA8ACDE25B0B}" type="datetimeFigureOut">
              <a:rPr lang="en-US" smtClean="0"/>
              <a:t>1/14/2017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47E4558-CD61-4517-BA46-7E337674E930}" type="slidenum">
              <a:rPr lang="en-US" smtClean="0"/>
              <a:t>‹#›</a:t>
            </a:fld>
            <a:endParaRPr lang="en-US"/>
          </a:p>
        </p:txBody>
      </p:sp>
    </p:spTree>
    <p:extLst>
      <p:ext uri="{BB962C8B-B14F-4D97-AF65-F5344CB8AC3E}">
        <p14:creationId xmlns:p14="http://schemas.microsoft.com/office/powerpoint/2010/main" val="2282673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84087B-8F16-4ABA-A799-FA8ACDE25B0B}" type="datetimeFigureOut">
              <a:rPr lang="en-US" smtClean="0"/>
              <a:t>1/14/2017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7E4558-CD61-4517-BA46-7E337674E930}" type="slidenum">
              <a:rPr lang="en-US" smtClean="0"/>
              <a:t>‹#›</a:t>
            </a:fld>
            <a:endParaRPr lang="en-US"/>
          </a:p>
        </p:txBody>
      </p:sp>
    </p:spTree>
    <p:extLst>
      <p:ext uri="{BB962C8B-B14F-4D97-AF65-F5344CB8AC3E}">
        <p14:creationId xmlns:p14="http://schemas.microsoft.com/office/powerpoint/2010/main" val="2911088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84087B-8F16-4ABA-A799-FA8ACDE25B0B}" type="datetimeFigureOut">
              <a:rPr lang="en-US" smtClean="0"/>
              <a:t>1/14/2017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7E4558-CD61-4517-BA46-7E337674E930}" type="slidenum">
              <a:rPr lang="en-US" smtClean="0"/>
              <a:t>‹#›</a:t>
            </a:fld>
            <a:endParaRPr lang="en-US"/>
          </a:p>
        </p:txBody>
      </p:sp>
    </p:spTree>
    <p:extLst>
      <p:ext uri="{BB962C8B-B14F-4D97-AF65-F5344CB8AC3E}">
        <p14:creationId xmlns:p14="http://schemas.microsoft.com/office/powerpoint/2010/main" val="3547431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84087B-8F16-4ABA-A799-FA8ACDE25B0B}" type="datetimeFigureOut">
              <a:rPr lang="en-US" smtClean="0"/>
              <a:t>1/14/2017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7E4558-CD61-4517-BA46-7E337674E930}" type="slidenum">
              <a:rPr lang="en-US" smtClean="0"/>
              <a:t>‹#›</a:t>
            </a:fld>
            <a:endParaRPr lang="en-US"/>
          </a:p>
        </p:txBody>
      </p:sp>
    </p:spTree>
    <p:extLst>
      <p:ext uri="{BB962C8B-B14F-4D97-AF65-F5344CB8AC3E}">
        <p14:creationId xmlns:p14="http://schemas.microsoft.com/office/powerpoint/2010/main" val="9642083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8661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 y="2000250"/>
            <a:ext cx="9001125"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03661" y="914400"/>
            <a:ext cx="8736687" cy="1107996"/>
          </a:xfrm>
          <a:prstGeom prst="rect">
            <a:avLst/>
          </a:prstGeom>
          <a:noFill/>
        </p:spPr>
        <p:txBody>
          <a:bodyPr wrap="none" lIns="91440" tIns="45720" rIns="91440" bIns="45720">
            <a:spAutoFit/>
          </a:bodyPr>
          <a:lstStyle/>
          <a:p>
            <a:pPr algn="ctr"/>
            <a:r>
              <a:rPr lang="en-US" sz="6600" b="1" cap="none" spc="0" dirty="0" smtClean="0">
                <a:ln w="19050">
                  <a:solidFill>
                    <a:schemeClr val="tx2">
                      <a:tint val="1000"/>
                    </a:schemeClr>
                  </a:solidFill>
                  <a:prstDash val="solid"/>
                </a:ln>
                <a:solidFill>
                  <a:srgbClr val="00B050"/>
                </a:solidFill>
                <a:effectLst>
                  <a:outerShdw blurRad="50000" dist="50800" dir="7500000" algn="tl">
                    <a:srgbClr val="000000">
                      <a:shade val="5000"/>
                      <a:alpha val="35000"/>
                    </a:srgbClr>
                  </a:outerShdw>
                </a:effectLst>
                <a:latin typeface="Algerian" panose="04020705040A02060702" pitchFamily="82" charset="0"/>
              </a:rPr>
              <a:t>The Garden of Eden</a:t>
            </a:r>
            <a:endParaRPr lang="en-US" sz="6600" b="1" cap="none" spc="0" dirty="0">
              <a:ln w="19050">
                <a:solidFill>
                  <a:schemeClr val="tx2">
                    <a:tint val="1000"/>
                  </a:schemeClr>
                </a:solidFill>
                <a:prstDash val="solid"/>
              </a:ln>
              <a:solidFill>
                <a:srgbClr val="00B050"/>
              </a:solidFill>
              <a:effectLst>
                <a:outerShdw blurRad="50000" dist="50800" dir="7500000" algn="tl">
                  <a:srgbClr val="000000">
                    <a:shade val="5000"/>
                    <a:alpha val="35000"/>
                  </a:srgbClr>
                </a:outerShdw>
              </a:effectLst>
              <a:latin typeface="Algerian" panose="04020705040A02060702" pitchFamily="82" charset="0"/>
            </a:endParaRPr>
          </a:p>
        </p:txBody>
      </p:sp>
      <p:sp>
        <p:nvSpPr>
          <p:cNvPr id="3" name="TextBox 2"/>
          <p:cNvSpPr txBox="1"/>
          <p:nvPr/>
        </p:nvSpPr>
        <p:spPr>
          <a:xfrm>
            <a:off x="203661" y="5181600"/>
            <a:ext cx="8635539" cy="1200329"/>
          </a:xfrm>
          <a:prstGeom prst="rect">
            <a:avLst/>
          </a:prstGeom>
          <a:noFill/>
        </p:spPr>
        <p:txBody>
          <a:bodyPr wrap="square" rtlCol="0">
            <a:spAutoFit/>
          </a:bodyPr>
          <a:lstStyle/>
          <a:p>
            <a:pPr algn="ctr"/>
            <a:r>
              <a:rPr lang="en-US" sz="2400" b="1" i="1" dirty="0" smtClean="0">
                <a:solidFill>
                  <a:srgbClr val="C00000"/>
                </a:solidFill>
                <a:effectLst>
                  <a:outerShdw blurRad="38100" dist="38100" dir="2700000" algn="tl">
                    <a:srgbClr val="000000">
                      <a:alpha val="43137"/>
                    </a:srgbClr>
                  </a:outerShdw>
                </a:effectLst>
                <a:latin typeface="Algerian" panose="04020705040A02060702" pitchFamily="82" charset="0"/>
              </a:rPr>
              <a:t>“but </a:t>
            </a:r>
            <a:r>
              <a:rPr lang="en-US" sz="2400" b="1" i="1" dirty="0">
                <a:solidFill>
                  <a:srgbClr val="C00000"/>
                </a:solidFill>
                <a:effectLst>
                  <a:outerShdw blurRad="38100" dist="38100" dir="2700000" algn="tl">
                    <a:srgbClr val="000000">
                      <a:alpha val="43137"/>
                    </a:srgbClr>
                  </a:outerShdw>
                </a:effectLst>
                <a:latin typeface="Algerian" panose="04020705040A02060702" pitchFamily="82" charset="0"/>
              </a:rPr>
              <a:t>of the tree of the knowledge of good and evil you shall not eat, for in the day that you eat of it you shall surely die</a:t>
            </a:r>
            <a:r>
              <a:rPr lang="en-US" sz="2400" b="1" i="1" dirty="0" smtClean="0">
                <a:solidFill>
                  <a:srgbClr val="C00000"/>
                </a:solidFill>
                <a:effectLst>
                  <a:outerShdw blurRad="38100" dist="38100" dir="2700000" algn="tl">
                    <a:srgbClr val="000000">
                      <a:alpha val="43137"/>
                    </a:srgbClr>
                  </a:outerShdw>
                </a:effectLst>
                <a:latin typeface="Algerian" panose="04020705040A02060702" pitchFamily="82" charset="0"/>
              </a:rPr>
              <a:t>.”    </a:t>
            </a:r>
            <a:r>
              <a:rPr lang="en-US" sz="2400" b="1" dirty="0" smtClean="0">
                <a:effectLst>
                  <a:outerShdw blurRad="38100" dist="38100" dir="2700000" algn="tl">
                    <a:srgbClr val="000000">
                      <a:alpha val="43137"/>
                    </a:srgbClr>
                  </a:outerShdw>
                </a:effectLst>
                <a:latin typeface="Algerian" panose="04020705040A02060702" pitchFamily="82" charset="0"/>
              </a:rPr>
              <a:t>- Genesis 2:17</a:t>
            </a:r>
            <a:endParaRPr lang="en-US" sz="2400" b="1" dirty="0">
              <a:effectLst>
                <a:outerShdw blurRad="38100" dist="38100" dir="2700000" algn="tl">
                  <a:srgbClr val="000000">
                    <a:alpha val="43137"/>
                  </a:srgbClr>
                </a:outerShdw>
              </a:effectLst>
              <a:latin typeface="Algerian" panose="04020705040A02060702" pitchFamily="82" charset="0"/>
            </a:endParaRPr>
          </a:p>
        </p:txBody>
      </p:sp>
    </p:spTree>
    <p:extLst>
      <p:ext uri="{BB962C8B-B14F-4D97-AF65-F5344CB8AC3E}">
        <p14:creationId xmlns:p14="http://schemas.microsoft.com/office/powerpoint/2010/main" val="1649610261"/>
      </p:ext>
    </p:extLst>
  </p:cSld>
  <p:clrMapOvr>
    <a:masterClrMapping/>
  </p:clrMapOvr>
  <mc:AlternateContent xmlns:mc="http://schemas.openxmlformats.org/markup-compatibility/2006" xmlns:p14="http://schemas.microsoft.com/office/powerpoint/2010/main">
    <mc:Choice Requires="p14">
      <p:transition spd="slow" p14:dur="20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extBox 1"/>
          <p:cNvSpPr txBox="1"/>
          <p:nvPr/>
        </p:nvSpPr>
        <p:spPr>
          <a:xfrm>
            <a:off x="762000" y="685800"/>
            <a:ext cx="7620000" cy="5509200"/>
          </a:xfrm>
          <a:prstGeom prst="rect">
            <a:avLst/>
          </a:prstGeom>
          <a:noFill/>
        </p:spPr>
        <p:txBody>
          <a:bodyPr wrap="square" rtlCol="0">
            <a:spAutoFit/>
          </a:bodyPr>
          <a:lstStyle/>
          <a:p>
            <a:pPr algn="ctr"/>
            <a:r>
              <a:rPr lang="en-US" sz="2400" b="1" u="sng" dirty="0">
                <a:latin typeface="Algerian" panose="04020705040A02060702" pitchFamily="82" charset="0"/>
              </a:rPr>
              <a:t>Genesis </a:t>
            </a:r>
            <a:r>
              <a:rPr lang="en-US" sz="2400" b="1" u="sng" dirty="0" smtClean="0">
                <a:latin typeface="Algerian" panose="04020705040A02060702" pitchFamily="82" charset="0"/>
              </a:rPr>
              <a:t>3:1-7 (ESV</a:t>
            </a:r>
            <a:r>
              <a:rPr lang="en-US" sz="2400" b="1" u="sng" dirty="0">
                <a:latin typeface="Algerian" panose="04020705040A02060702" pitchFamily="82" charset="0"/>
              </a:rPr>
              <a:t>)</a:t>
            </a:r>
          </a:p>
          <a:p>
            <a:pPr algn="ctr"/>
            <a:endParaRPr lang="en-US" sz="2400" baseline="30000" dirty="0" smtClean="0">
              <a:latin typeface="Algerian" panose="04020705040A02060702" pitchFamily="82" charset="0"/>
            </a:endParaRPr>
          </a:p>
          <a:p>
            <a:pPr algn="ctr"/>
            <a:r>
              <a:rPr lang="en-US" sz="2400" baseline="30000" dirty="0" smtClean="0">
                <a:latin typeface="Algerian" panose="04020705040A02060702" pitchFamily="82" charset="0"/>
              </a:rPr>
              <a:t>1</a:t>
            </a:r>
            <a:r>
              <a:rPr lang="en-US" sz="2400" dirty="0" smtClean="0">
                <a:latin typeface="Algerian" panose="04020705040A02060702" pitchFamily="82" charset="0"/>
              </a:rPr>
              <a:t>Now</a:t>
            </a:r>
            <a:r>
              <a:rPr lang="en-US" sz="2400" dirty="0">
                <a:latin typeface="Algerian" panose="04020705040A02060702" pitchFamily="82" charset="0"/>
              </a:rPr>
              <a:t> the serpent was more crafty than any other beast of the field that the </a:t>
            </a:r>
            <a:r>
              <a:rPr lang="en-US" sz="2400" cap="small" dirty="0">
                <a:latin typeface="Algerian" panose="04020705040A02060702" pitchFamily="82" charset="0"/>
              </a:rPr>
              <a:t>Lord</a:t>
            </a:r>
            <a:r>
              <a:rPr lang="en-US" sz="2400" dirty="0">
                <a:latin typeface="Algerian" panose="04020705040A02060702" pitchFamily="82" charset="0"/>
              </a:rPr>
              <a:t> God had made.</a:t>
            </a:r>
          </a:p>
          <a:p>
            <a:pPr algn="ctr"/>
            <a:r>
              <a:rPr lang="en-US" sz="2400" dirty="0">
                <a:latin typeface="Algerian" panose="04020705040A02060702" pitchFamily="82" charset="0"/>
              </a:rPr>
              <a:t>He said to the woman, “Did God actually say, ‘You shall not eat of any tree in the garden’?” </a:t>
            </a:r>
            <a:endParaRPr lang="en-US" sz="2400" dirty="0" smtClean="0">
              <a:latin typeface="Algerian" panose="04020705040A02060702" pitchFamily="82" charset="0"/>
            </a:endParaRPr>
          </a:p>
          <a:p>
            <a:pPr algn="ctr"/>
            <a:r>
              <a:rPr lang="en-US" sz="2400" b="1" baseline="30000" dirty="0" smtClean="0">
                <a:latin typeface="Algerian" panose="04020705040A02060702" pitchFamily="82" charset="0"/>
              </a:rPr>
              <a:t>2</a:t>
            </a:r>
            <a:r>
              <a:rPr lang="en-US" sz="2400" b="1" baseline="30000" dirty="0">
                <a:latin typeface="Algerian" panose="04020705040A02060702" pitchFamily="82" charset="0"/>
              </a:rPr>
              <a:t> </a:t>
            </a:r>
            <a:r>
              <a:rPr lang="en-US" sz="2400" dirty="0">
                <a:latin typeface="Algerian" panose="04020705040A02060702" pitchFamily="82" charset="0"/>
              </a:rPr>
              <a:t>And the woman said to the serpent, “We may eat of the fruit of the trees in the garden, </a:t>
            </a:r>
            <a:endParaRPr lang="en-US" sz="2400" dirty="0" smtClean="0">
              <a:latin typeface="Algerian" panose="04020705040A02060702" pitchFamily="82" charset="0"/>
            </a:endParaRPr>
          </a:p>
          <a:p>
            <a:pPr algn="ctr"/>
            <a:r>
              <a:rPr lang="en-US" sz="2400" b="1" baseline="30000" dirty="0" smtClean="0">
                <a:latin typeface="Algerian" panose="04020705040A02060702" pitchFamily="82" charset="0"/>
              </a:rPr>
              <a:t>3</a:t>
            </a:r>
            <a:r>
              <a:rPr lang="en-US" sz="2400" b="1" baseline="30000" dirty="0">
                <a:latin typeface="Algerian" panose="04020705040A02060702" pitchFamily="82" charset="0"/>
              </a:rPr>
              <a:t> </a:t>
            </a:r>
            <a:r>
              <a:rPr lang="en-US" sz="2400" dirty="0">
                <a:latin typeface="Algerian" panose="04020705040A02060702" pitchFamily="82" charset="0"/>
              </a:rPr>
              <a:t>but God said, ‘You shall not eat of the fruit of the tree that is in the midst of the garden, neither shall you touch it, lest you die.’” </a:t>
            </a:r>
            <a:endParaRPr lang="en-US" sz="2400" dirty="0" smtClean="0">
              <a:latin typeface="Algerian" panose="04020705040A02060702" pitchFamily="82" charset="0"/>
            </a:endParaRPr>
          </a:p>
          <a:p>
            <a:pPr algn="ctr"/>
            <a:r>
              <a:rPr lang="en-US" sz="2400" b="1" baseline="30000" dirty="0" smtClean="0">
                <a:latin typeface="Algerian" panose="04020705040A02060702" pitchFamily="82" charset="0"/>
              </a:rPr>
              <a:t>4</a:t>
            </a:r>
            <a:r>
              <a:rPr lang="en-US" sz="2400" b="1" baseline="30000" dirty="0">
                <a:latin typeface="Algerian" panose="04020705040A02060702" pitchFamily="82" charset="0"/>
              </a:rPr>
              <a:t> </a:t>
            </a:r>
            <a:r>
              <a:rPr lang="en-US" sz="2400" dirty="0">
                <a:latin typeface="Algerian" panose="04020705040A02060702" pitchFamily="82" charset="0"/>
              </a:rPr>
              <a:t>But the serpent said to the woman, “You will not surely die. </a:t>
            </a:r>
            <a:endParaRPr lang="en-US" sz="2400" dirty="0" smtClean="0">
              <a:latin typeface="Algerian" panose="04020705040A02060702" pitchFamily="82" charset="0"/>
            </a:endParaRPr>
          </a:p>
        </p:txBody>
      </p:sp>
    </p:spTree>
    <p:extLst>
      <p:ext uri="{BB962C8B-B14F-4D97-AF65-F5344CB8AC3E}">
        <p14:creationId xmlns:p14="http://schemas.microsoft.com/office/powerpoint/2010/main" val="1688127986"/>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extBox 1"/>
          <p:cNvSpPr txBox="1"/>
          <p:nvPr/>
        </p:nvSpPr>
        <p:spPr>
          <a:xfrm>
            <a:off x="914400" y="685800"/>
            <a:ext cx="7239000" cy="5509200"/>
          </a:xfrm>
          <a:prstGeom prst="rect">
            <a:avLst/>
          </a:prstGeom>
          <a:noFill/>
        </p:spPr>
        <p:txBody>
          <a:bodyPr wrap="square" rtlCol="0">
            <a:spAutoFit/>
          </a:bodyPr>
          <a:lstStyle/>
          <a:p>
            <a:pPr algn="ctr"/>
            <a:r>
              <a:rPr lang="en-US" sz="2400" b="1" u="sng" dirty="0">
                <a:latin typeface="Algerian" panose="04020705040A02060702" pitchFamily="82" charset="0"/>
              </a:rPr>
              <a:t>Genesis </a:t>
            </a:r>
            <a:r>
              <a:rPr lang="en-US" sz="2400" b="1" u="sng" dirty="0" smtClean="0">
                <a:latin typeface="Algerian" panose="04020705040A02060702" pitchFamily="82" charset="0"/>
              </a:rPr>
              <a:t>3:1(ESV</a:t>
            </a:r>
            <a:r>
              <a:rPr lang="en-US" sz="2400" b="1" u="sng" dirty="0">
                <a:latin typeface="Algerian" panose="04020705040A02060702" pitchFamily="82" charset="0"/>
              </a:rPr>
              <a:t>)</a:t>
            </a:r>
          </a:p>
          <a:p>
            <a:pPr algn="ctr"/>
            <a:endParaRPr lang="en-US" sz="2400" b="1" baseline="30000" dirty="0" smtClean="0">
              <a:latin typeface="Algerian" panose="04020705040A02060702" pitchFamily="82" charset="0"/>
            </a:endParaRPr>
          </a:p>
          <a:p>
            <a:pPr algn="ctr"/>
            <a:r>
              <a:rPr lang="en-US" sz="2400" b="1" baseline="30000" dirty="0" smtClean="0">
                <a:latin typeface="Algerian" panose="04020705040A02060702" pitchFamily="82" charset="0"/>
              </a:rPr>
              <a:t>5</a:t>
            </a:r>
            <a:r>
              <a:rPr lang="en-US" sz="2400" b="1" baseline="30000" dirty="0">
                <a:latin typeface="Algerian" panose="04020705040A02060702" pitchFamily="82" charset="0"/>
              </a:rPr>
              <a:t> </a:t>
            </a:r>
            <a:r>
              <a:rPr lang="en-US" sz="2400" dirty="0">
                <a:latin typeface="Algerian" panose="04020705040A02060702" pitchFamily="82" charset="0"/>
              </a:rPr>
              <a:t>For God knows that when you eat of it your eyes will be opened, and you will be like God, knowing good and evil.” </a:t>
            </a:r>
            <a:endParaRPr lang="en-US" sz="2400" dirty="0" smtClean="0">
              <a:latin typeface="Algerian" panose="04020705040A02060702" pitchFamily="82" charset="0"/>
            </a:endParaRPr>
          </a:p>
          <a:p>
            <a:pPr algn="ctr"/>
            <a:r>
              <a:rPr lang="en-US" sz="2400" b="1" baseline="30000" dirty="0" smtClean="0">
                <a:latin typeface="Algerian" panose="04020705040A02060702" pitchFamily="82" charset="0"/>
              </a:rPr>
              <a:t>6</a:t>
            </a:r>
            <a:r>
              <a:rPr lang="en-US" sz="2400" b="1" baseline="30000" dirty="0">
                <a:latin typeface="Algerian" panose="04020705040A02060702" pitchFamily="82" charset="0"/>
              </a:rPr>
              <a:t> </a:t>
            </a:r>
            <a:r>
              <a:rPr lang="en-US" sz="2400" dirty="0">
                <a:latin typeface="Algerian" panose="04020705040A02060702" pitchFamily="82" charset="0"/>
              </a:rPr>
              <a:t>So when the woman saw that the tree was good for food, and that it was a delight to the eyes, and that the tree was to be desired to make one wise, she took of its fruit and ate, and she also gave some to her husband who was with her, and he ate. </a:t>
            </a:r>
            <a:endParaRPr lang="en-US" sz="2400" dirty="0" smtClean="0">
              <a:latin typeface="Algerian" panose="04020705040A02060702" pitchFamily="82" charset="0"/>
            </a:endParaRPr>
          </a:p>
          <a:p>
            <a:pPr algn="ctr"/>
            <a:r>
              <a:rPr lang="en-US" sz="2400" b="1" baseline="30000" dirty="0" smtClean="0">
                <a:latin typeface="Algerian" panose="04020705040A02060702" pitchFamily="82" charset="0"/>
              </a:rPr>
              <a:t>7</a:t>
            </a:r>
            <a:r>
              <a:rPr lang="en-US" sz="2400" b="1" baseline="30000" dirty="0">
                <a:latin typeface="Algerian" panose="04020705040A02060702" pitchFamily="82" charset="0"/>
              </a:rPr>
              <a:t> </a:t>
            </a:r>
            <a:r>
              <a:rPr lang="en-US" sz="2400" dirty="0">
                <a:latin typeface="Algerian" panose="04020705040A02060702" pitchFamily="82" charset="0"/>
              </a:rPr>
              <a:t>Then the eyes of both were opened, and they knew that they were naked. And they sewed fig leaves together and made themselves loincloths.</a:t>
            </a:r>
          </a:p>
        </p:txBody>
      </p:sp>
    </p:spTree>
    <p:extLst>
      <p:ext uri="{BB962C8B-B14F-4D97-AF65-F5344CB8AC3E}">
        <p14:creationId xmlns:p14="http://schemas.microsoft.com/office/powerpoint/2010/main" val="254593163"/>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4959" b="27201"/>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949" y="1295400"/>
            <a:ext cx="846137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89804" y="4114800"/>
            <a:ext cx="8382000" cy="1046440"/>
          </a:xfrm>
          <a:prstGeom prst="rect">
            <a:avLst/>
          </a:prstGeom>
          <a:noFill/>
        </p:spPr>
        <p:txBody>
          <a:bodyPr wrap="square" rtlCol="0">
            <a:spAutoFit/>
          </a:bodyPr>
          <a:lstStyle/>
          <a:p>
            <a:pPr algn="ctr">
              <a:lnSpc>
                <a:spcPct val="75000"/>
              </a:lnSpc>
            </a:pPr>
            <a:r>
              <a:rPr lang="en-US" sz="4000" b="1" i="1" dirty="0" smtClean="0">
                <a:solidFill>
                  <a:srgbClr val="FF0000"/>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rPr>
              <a:t>the fall of mankind . . . the first sin</a:t>
            </a:r>
          </a:p>
          <a:p>
            <a:pPr algn="ctr"/>
            <a:r>
              <a:rPr lang="en-US" sz="3200" b="1" i="1" dirty="0" smtClean="0">
                <a:solidFill>
                  <a:srgbClr val="FF0000"/>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rPr>
              <a:t>Genesis 3</a:t>
            </a:r>
            <a:endParaRPr lang="en-US" sz="3200" b="1" i="1" dirty="0">
              <a:solidFill>
                <a:srgbClr val="FF0000"/>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28857416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228600"/>
            <a:ext cx="8669867"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257832" y="735955"/>
            <a:ext cx="2611399" cy="5386090"/>
          </a:xfrm>
          <a:prstGeom prst="rect">
            <a:avLst/>
          </a:prstGeom>
          <a:noFill/>
        </p:spPr>
        <p:txBody>
          <a:bodyPr wrap="square" lIns="91440" tIns="45720" rIns="91440" bIns="45720">
            <a:spAutoFit/>
          </a:bodyPr>
          <a:lstStyle/>
          <a:p>
            <a:pPr algn="ctr"/>
            <a:r>
              <a:rPr lang="en-US" sz="34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lgerian" panose="04020705040A02060702" pitchFamily="82" charset="0"/>
              </a:rPr>
              <a:t>?</a:t>
            </a:r>
            <a:endParaRPr lang="en-US" sz="34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lgerian" panose="04020705040A02060702" pitchFamily="82" charset="0"/>
            </a:endParaRPr>
          </a:p>
        </p:txBody>
      </p:sp>
    </p:spTree>
    <p:extLst>
      <p:ext uri="{BB962C8B-B14F-4D97-AF65-F5344CB8AC3E}">
        <p14:creationId xmlns:p14="http://schemas.microsoft.com/office/powerpoint/2010/main" val="164597845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4267200"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429000"/>
            <a:ext cx="883920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71450"/>
            <a:ext cx="4419600" cy="3105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81506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1000"/>
                                  </p:stCondLst>
                                  <p:childTnLst>
                                    <p:set>
                                      <p:cBhvr>
                                        <p:cTn id="6" dur="1" fill="hold">
                                          <p:stCondLst>
                                            <p:cond delay="0"/>
                                          </p:stCondLst>
                                        </p:cTn>
                                        <p:tgtEl>
                                          <p:spTgt spid="10242"/>
                                        </p:tgtEl>
                                        <p:attrNameLst>
                                          <p:attrName>style.visibility</p:attrName>
                                        </p:attrNameLst>
                                      </p:cBhvr>
                                      <p:to>
                                        <p:strVal val="visible"/>
                                      </p:to>
                                    </p:set>
                                    <p:anim calcmode="lin" valueType="num">
                                      <p:cBhvr>
                                        <p:cTn id="7" dur="1000" fill="hold"/>
                                        <p:tgtEl>
                                          <p:spTgt spid="10242"/>
                                        </p:tgtEl>
                                        <p:attrNameLst>
                                          <p:attrName>ppt_w</p:attrName>
                                        </p:attrNameLst>
                                      </p:cBhvr>
                                      <p:tavLst>
                                        <p:tav tm="0">
                                          <p:val>
                                            <p:strVal val="#ppt_w*0.70"/>
                                          </p:val>
                                        </p:tav>
                                        <p:tav tm="100000">
                                          <p:val>
                                            <p:strVal val="#ppt_w"/>
                                          </p:val>
                                        </p:tav>
                                      </p:tavLst>
                                    </p:anim>
                                    <p:anim calcmode="lin" valueType="num">
                                      <p:cBhvr>
                                        <p:cTn id="8" dur="1000" fill="hold"/>
                                        <p:tgtEl>
                                          <p:spTgt spid="10242"/>
                                        </p:tgtEl>
                                        <p:attrNameLst>
                                          <p:attrName>ppt_h</p:attrName>
                                        </p:attrNameLst>
                                      </p:cBhvr>
                                      <p:tavLst>
                                        <p:tav tm="0">
                                          <p:val>
                                            <p:strVal val="#ppt_h"/>
                                          </p:val>
                                        </p:tav>
                                        <p:tav tm="100000">
                                          <p:val>
                                            <p:strVal val="#ppt_h"/>
                                          </p:val>
                                        </p:tav>
                                      </p:tavLst>
                                    </p:anim>
                                    <p:animEffect transition="in" filter="fade">
                                      <p:cBhvr>
                                        <p:cTn id="9" dur="1000"/>
                                        <p:tgtEl>
                                          <p:spTgt spid="10242"/>
                                        </p:tgtEl>
                                      </p:cBhvr>
                                    </p:animEffect>
                                  </p:childTnLst>
                                </p:cTn>
                              </p:par>
                            </p:childTnLst>
                          </p:cTn>
                        </p:par>
                        <p:par>
                          <p:cTn id="10" fill="hold">
                            <p:stCondLst>
                              <p:cond delay="2000"/>
                            </p:stCondLst>
                            <p:childTnLst>
                              <p:par>
                                <p:cTn id="11" presetID="55" presetClass="entr" presetSubtype="0" fill="hold" nodeType="afterEffect">
                                  <p:stCondLst>
                                    <p:cond delay="1000"/>
                                  </p:stCondLst>
                                  <p:childTnLst>
                                    <p:set>
                                      <p:cBhvr>
                                        <p:cTn id="12" dur="1" fill="hold">
                                          <p:stCondLst>
                                            <p:cond delay="0"/>
                                          </p:stCondLst>
                                        </p:cTn>
                                        <p:tgtEl>
                                          <p:spTgt spid="10244"/>
                                        </p:tgtEl>
                                        <p:attrNameLst>
                                          <p:attrName>style.visibility</p:attrName>
                                        </p:attrNameLst>
                                      </p:cBhvr>
                                      <p:to>
                                        <p:strVal val="visible"/>
                                      </p:to>
                                    </p:set>
                                    <p:anim calcmode="lin" valueType="num">
                                      <p:cBhvr>
                                        <p:cTn id="13" dur="1000" fill="hold"/>
                                        <p:tgtEl>
                                          <p:spTgt spid="10244"/>
                                        </p:tgtEl>
                                        <p:attrNameLst>
                                          <p:attrName>ppt_w</p:attrName>
                                        </p:attrNameLst>
                                      </p:cBhvr>
                                      <p:tavLst>
                                        <p:tav tm="0">
                                          <p:val>
                                            <p:strVal val="#ppt_w*0.70"/>
                                          </p:val>
                                        </p:tav>
                                        <p:tav tm="100000">
                                          <p:val>
                                            <p:strVal val="#ppt_w"/>
                                          </p:val>
                                        </p:tav>
                                      </p:tavLst>
                                    </p:anim>
                                    <p:anim calcmode="lin" valueType="num">
                                      <p:cBhvr>
                                        <p:cTn id="14" dur="1000" fill="hold"/>
                                        <p:tgtEl>
                                          <p:spTgt spid="10244"/>
                                        </p:tgtEl>
                                        <p:attrNameLst>
                                          <p:attrName>ppt_h</p:attrName>
                                        </p:attrNameLst>
                                      </p:cBhvr>
                                      <p:tavLst>
                                        <p:tav tm="0">
                                          <p:val>
                                            <p:strVal val="#ppt_h"/>
                                          </p:val>
                                        </p:tav>
                                        <p:tav tm="100000">
                                          <p:val>
                                            <p:strVal val="#ppt_h"/>
                                          </p:val>
                                        </p:tav>
                                      </p:tavLst>
                                    </p:anim>
                                    <p:animEffect transition="in" filter="fade">
                                      <p:cBhvr>
                                        <p:cTn id="15" dur="1000"/>
                                        <p:tgtEl>
                                          <p:spTgt spid="10244"/>
                                        </p:tgtEl>
                                      </p:cBhvr>
                                    </p:animEffect>
                                  </p:childTnLst>
                                </p:cTn>
                              </p:par>
                            </p:childTnLst>
                          </p:cTn>
                        </p:par>
                        <p:par>
                          <p:cTn id="16" fill="hold">
                            <p:stCondLst>
                              <p:cond delay="4000"/>
                            </p:stCondLst>
                            <p:childTnLst>
                              <p:par>
                                <p:cTn id="17" presetID="55" presetClass="entr" presetSubtype="0" fill="hold" nodeType="afterEffect">
                                  <p:stCondLst>
                                    <p:cond delay="1000"/>
                                  </p:stCondLst>
                                  <p:childTnLst>
                                    <p:set>
                                      <p:cBhvr>
                                        <p:cTn id="18" dur="1" fill="hold">
                                          <p:stCondLst>
                                            <p:cond delay="0"/>
                                          </p:stCondLst>
                                        </p:cTn>
                                        <p:tgtEl>
                                          <p:spTgt spid="10243"/>
                                        </p:tgtEl>
                                        <p:attrNameLst>
                                          <p:attrName>style.visibility</p:attrName>
                                        </p:attrNameLst>
                                      </p:cBhvr>
                                      <p:to>
                                        <p:strVal val="visible"/>
                                      </p:to>
                                    </p:set>
                                    <p:anim calcmode="lin" valueType="num">
                                      <p:cBhvr>
                                        <p:cTn id="19" dur="1000" fill="hold"/>
                                        <p:tgtEl>
                                          <p:spTgt spid="10243"/>
                                        </p:tgtEl>
                                        <p:attrNameLst>
                                          <p:attrName>ppt_w</p:attrName>
                                        </p:attrNameLst>
                                      </p:cBhvr>
                                      <p:tavLst>
                                        <p:tav tm="0">
                                          <p:val>
                                            <p:strVal val="#ppt_w*0.70"/>
                                          </p:val>
                                        </p:tav>
                                        <p:tav tm="100000">
                                          <p:val>
                                            <p:strVal val="#ppt_w"/>
                                          </p:val>
                                        </p:tav>
                                      </p:tavLst>
                                    </p:anim>
                                    <p:anim calcmode="lin" valueType="num">
                                      <p:cBhvr>
                                        <p:cTn id="20" dur="1000" fill="hold"/>
                                        <p:tgtEl>
                                          <p:spTgt spid="10243"/>
                                        </p:tgtEl>
                                        <p:attrNameLst>
                                          <p:attrName>ppt_h</p:attrName>
                                        </p:attrNameLst>
                                      </p:cBhvr>
                                      <p:tavLst>
                                        <p:tav tm="0">
                                          <p:val>
                                            <p:strVal val="#ppt_h"/>
                                          </p:val>
                                        </p:tav>
                                        <p:tav tm="100000">
                                          <p:val>
                                            <p:strVal val="#ppt_h"/>
                                          </p:val>
                                        </p:tav>
                                      </p:tavLst>
                                    </p:anim>
                                    <p:animEffect transition="in" filter="fade">
                                      <p:cBhvr>
                                        <p:cTn id="21" dur="10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839200"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071237"/>
      </p:ext>
    </p:extLst>
  </p:cSld>
  <p:clrMapOvr>
    <a:masterClrMapping/>
  </p:clrMapOvr>
  <p:transition spd="slow">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5000"/>
                    </a14:imgEffect>
                  </a14:imgLayer>
                </a14:imgProps>
              </a:ext>
              <a:ext uri="{28A0092B-C50C-407E-A947-70E740481C1C}">
                <a14:useLocalDpi xmlns:a14="http://schemas.microsoft.com/office/drawing/2010/main" val="0"/>
              </a:ext>
            </a:extLst>
          </a:blip>
          <a:srcRect/>
          <a:stretch>
            <a:fillRect/>
          </a:stretch>
        </p:blipFill>
        <p:spPr bwMode="auto">
          <a:xfrm>
            <a:off x="76200" y="152400"/>
            <a:ext cx="8915400"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5816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74914"/>
            <a:ext cx="8839200" cy="6530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5482818"/>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817131"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5381298"/>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teacher and class clipart"/>
          <p:cNvPicPr>
            <a:picLocks noChangeAspect="1" noChangeArrowheads="1"/>
          </p:cNvPicPr>
          <p:nvPr/>
        </p:nvPicPr>
        <p:blipFill rotWithShape="1">
          <a:blip r:embed="rId2">
            <a:extLst>
              <a:ext uri="{28A0092B-C50C-407E-A947-70E740481C1C}">
                <a14:useLocalDpi xmlns:a14="http://schemas.microsoft.com/office/drawing/2010/main" val="0"/>
              </a:ext>
            </a:extLst>
          </a:blip>
          <a:srcRect l="4849" t="5546" r="3937" b="8048"/>
          <a:stretch/>
        </p:blipFill>
        <p:spPr bwMode="auto">
          <a:xfrm>
            <a:off x="221672" y="263236"/>
            <a:ext cx="4170303" cy="282632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263237"/>
            <a:ext cx="3172740"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3657600"/>
            <a:ext cx="3934775" cy="3093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descr="Image result for golf hole in one clipart"/>
          <p:cNvPicPr>
            <a:picLocks noChangeAspect="1" noChangeArrowheads="1"/>
          </p:cNvPicPr>
          <p:nvPr/>
        </p:nvPicPr>
        <p:blipFill rotWithShape="1">
          <a:blip r:embed="rId5">
            <a:extLst>
              <a:ext uri="{28A0092B-C50C-407E-A947-70E740481C1C}">
                <a14:useLocalDpi xmlns:a14="http://schemas.microsoft.com/office/drawing/2010/main" val="0"/>
              </a:ext>
            </a:extLst>
          </a:blip>
          <a:srcRect l="19460" r="18587"/>
          <a:stretch/>
        </p:blipFill>
        <p:spPr bwMode="auto">
          <a:xfrm>
            <a:off x="5368636" y="4267200"/>
            <a:ext cx="3186546"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31162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10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10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31"/>
                                        </p:tgtEl>
                                        <p:attrNameLst>
                                          <p:attrName>style.visibility</p:attrName>
                                        </p:attrNameLst>
                                      </p:cBhvr>
                                      <p:to>
                                        <p:strVal val="visible"/>
                                      </p:to>
                                    </p:set>
                                    <p:animEffect transition="in" filter="fade">
                                      <p:cBhvr>
                                        <p:cTn id="22" dur="1000"/>
                                        <p:tgtEl>
                                          <p:spTgt spid="1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304800" y="117694"/>
            <a:ext cx="3810000" cy="5909310"/>
          </a:xfrm>
          <a:prstGeom prst="rect">
            <a:avLst/>
          </a:prstGeom>
        </p:spPr>
        <p:txBody>
          <a:bodyPr wrap="square">
            <a:spAutoFit/>
          </a:bodyPr>
          <a:lstStyle/>
          <a:p>
            <a:pPr algn="ctr"/>
            <a:r>
              <a:rPr lang="en-US" sz="2400" b="1" u="sng" dirty="0" smtClean="0">
                <a:effectLst>
                  <a:outerShdw blurRad="38100" dist="38100" dir="2700000" algn="tl">
                    <a:srgbClr val="000000">
                      <a:alpha val="43137"/>
                    </a:srgbClr>
                  </a:outerShdw>
                </a:effectLst>
                <a:latin typeface="Algerian" panose="04020705040A02060702" pitchFamily="82" charset="0"/>
              </a:rPr>
              <a:t>Genesis 3:9-11 (ESV)</a:t>
            </a:r>
          </a:p>
          <a:p>
            <a:pPr algn="ctr"/>
            <a:endParaRPr lang="en-US" sz="2400" b="1" dirty="0" smtClean="0">
              <a:effectLst>
                <a:outerShdw blurRad="38100" dist="38100" dir="2700000" algn="tl">
                  <a:srgbClr val="000000">
                    <a:alpha val="43137"/>
                  </a:srgbClr>
                </a:outerShdw>
              </a:effectLst>
              <a:latin typeface="Algerian" panose="04020705040A02060702" pitchFamily="82" charset="0"/>
            </a:endParaRPr>
          </a:p>
          <a:p>
            <a:pPr algn="ctr"/>
            <a:r>
              <a:rPr lang="en-US" sz="2200" b="1" i="1" dirty="0" smtClean="0">
                <a:effectLst>
                  <a:outerShdw blurRad="38100" dist="38100" dir="2700000" algn="tl">
                    <a:srgbClr val="000000">
                      <a:alpha val="43137"/>
                    </a:srgbClr>
                  </a:outerShdw>
                </a:effectLst>
                <a:latin typeface="Algerian" panose="04020705040A02060702" pitchFamily="82" charset="0"/>
              </a:rPr>
              <a:t>9 But the Lord God called to the man and said to him, “Where are you?” </a:t>
            </a:r>
          </a:p>
          <a:p>
            <a:pPr algn="ctr"/>
            <a:r>
              <a:rPr lang="en-US" sz="2200" b="1" i="1" dirty="0" smtClean="0">
                <a:effectLst>
                  <a:outerShdw blurRad="38100" dist="38100" dir="2700000" algn="tl">
                    <a:srgbClr val="000000">
                      <a:alpha val="43137"/>
                    </a:srgbClr>
                  </a:outerShdw>
                </a:effectLst>
                <a:latin typeface="Algerian" panose="04020705040A02060702" pitchFamily="82" charset="0"/>
              </a:rPr>
              <a:t>10 And he said, “I heard the sound of you in the garden, and I was afraid, because I was naked, and I hid myself.” </a:t>
            </a:r>
          </a:p>
          <a:p>
            <a:pPr algn="ctr"/>
            <a:r>
              <a:rPr lang="en-US" sz="2200" b="1" i="1" dirty="0" smtClean="0">
                <a:effectLst>
                  <a:outerShdw blurRad="38100" dist="38100" dir="2700000" algn="tl">
                    <a:srgbClr val="000000">
                      <a:alpha val="43137"/>
                    </a:srgbClr>
                  </a:outerShdw>
                </a:effectLst>
                <a:latin typeface="Algerian" panose="04020705040A02060702" pitchFamily="82" charset="0"/>
              </a:rPr>
              <a:t>11 He said, “Who told you that you were naked? Have you eaten of the tree of which I commanded you not to eat?”</a:t>
            </a:r>
            <a:endParaRPr lang="en-US" sz="2200" b="1" i="1" dirty="0">
              <a:effectLst>
                <a:outerShdw blurRad="38100" dist="38100" dir="2700000" algn="tl">
                  <a:srgbClr val="000000">
                    <a:alpha val="43137"/>
                  </a:srgbClr>
                </a:outerShdw>
              </a:effectLst>
              <a:latin typeface="Algerian" panose="04020705040A02060702" pitchFamily="82" charset="0"/>
            </a:endParaRPr>
          </a:p>
        </p:txBody>
      </p:sp>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379" b="17984"/>
          <a:stretch/>
        </p:blipFill>
        <p:spPr bwMode="auto">
          <a:xfrm>
            <a:off x="4419599" y="381000"/>
            <a:ext cx="4497581" cy="624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7321783"/>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6666"/>
          <a:stretch/>
        </p:blipFill>
        <p:spPr bwMode="auto">
          <a:xfrm>
            <a:off x="267364" y="228600"/>
            <a:ext cx="2668328"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2" name="Picture 4"/>
          <p:cNvPicPr>
            <a:picLocks noChangeAspect="1" noChangeArrowheads="1"/>
          </p:cNvPicPr>
          <p:nvPr/>
        </p:nvPicPr>
        <p:blipFill rotWithShape="1">
          <a:blip r:embed="rId3">
            <a:biLevel thresh="50000"/>
            <a:extLst>
              <a:ext uri="{28A0092B-C50C-407E-A947-70E740481C1C}">
                <a14:useLocalDpi xmlns:a14="http://schemas.microsoft.com/office/drawing/2010/main" val="0"/>
              </a:ext>
            </a:extLst>
          </a:blip>
          <a:srcRect l="37876"/>
          <a:stretch/>
        </p:blipFill>
        <p:spPr bwMode="auto">
          <a:xfrm>
            <a:off x="3124200" y="228600"/>
            <a:ext cx="2519928" cy="3200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3"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40788"/>
          <a:stretch/>
        </p:blipFill>
        <p:spPr bwMode="auto">
          <a:xfrm>
            <a:off x="5791200" y="228600"/>
            <a:ext cx="320040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67364" y="3657600"/>
            <a:ext cx="8724236" cy="3108543"/>
          </a:xfrm>
          <a:prstGeom prst="rect">
            <a:avLst/>
          </a:prstGeom>
          <a:noFill/>
        </p:spPr>
        <p:txBody>
          <a:bodyPr wrap="square" rtlCol="0">
            <a:spAutoFit/>
          </a:bodyPr>
          <a:lstStyle/>
          <a:p>
            <a:pPr algn="ctr"/>
            <a:r>
              <a:rPr lang="en-US" sz="2800" b="1" i="1" dirty="0" smtClean="0">
                <a:latin typeface="Algerian" panose="04020705040A02060702" pitchFamily="82" charset="0"/>
              </a:rPr>
              <a:t>“ . . . therefore </a:t>
            </a:r>
            <a:r>
              <a:rPr lang="en-US" sz="2800" b="1" i="1" dirty="0">
                <a:latin typeface="Algerian" panose="04020705040A02060702" pitchFamily="82" charset="0"/>
              </a:rPr>
              <a:t>the </a:t>
            </a:r>
            <a:r>
              <a:rPr lang="en-US" sz="2800" b="1" i="1" cap="small" dirty="0">
                <a:latin typeface="Algerian" panose="04020705040A02060702" pitchFamily="82" charset="0"/>
              </a:rPr>
              <a:t>Lord</a:t>
            </a:r>
            <a:r>
              <a:rPr lang="en-US" sz="2800" b="1" i="1" dirty="0">
                <a:latin typeface="Algerian" panose="04020705040A02060702" pitchFamily="82" charset="0"/>
              </a:rPr>
              <a:t> God sent him out from the garden of Eden to work the ground from which he was taken. </a:t>
            </a:r>
            <a:r>
              <a:rPr lang="en-US" sz="2800" b="1" i="1" dirty="0" smtClean="0">
                <a:latin typeface="Algerian" panose="04020705040A02060702" pitchFamily="82" charset="0"/>
              </a:rPr>
              <a:t> </a:t>
            </a:r>
            <a:r>
              <a:rPr lang="en-US" sz="2800" b="1" i="1" baseline="30000" dirty="0">
                <a:latin typeface="Algerian" panose="04020705040A02060702" pitchFamily="82" charset="0"/>
              </a:rPr>
              <a:t> </a:t>
            </a:r>
            <a:r>
              <a:rPr lang="en-US" sz="2800" b="1" i="1" dirty="0">
                <a:latin typeface="Algerian" panose="04020705040A02060702" pitchFamily="82" charset="0"/>
              </a:rPr>
              <a:t>He drove out the man, and at the east of the garden of Eden he placed the cherubim and a flaming sword that turned every way to guard the way to the tree of life</a:t>
            </a:r>
            <a:r>
              <a:rPr lang="en-US" sz="2800" b="1" i="1" dirty="0" smtClean="0">
                <a:latin typeface="Algerian" panose="04020705040A02060702" pitchFamily="82" charset="0"/>
              </a:rPr>
              <a:t>.”</a:t>
            </a:r>
            <a:endParaRPr lang="en-US" sz="2800" b="1" i="1" dirty="0">
              <a:latin typeface="Algerian" panose="04020705040A02060702" pitchFamily="82" charset="0"/>
            </a:endParaRPr>
          </a:p>
        </p:txBody>
      </p:sp>
    </p:spTree>
    <p:extLst>
      <p:ext uri="{BB962C8B-B14F-4D97-AF65-F5344CB8AC3E}">
        <p14:creationId xmlns:p14="http://schemas.microsoft.com/office/powerpoint/2010/main" val="3075192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411"/>
                                        </p:tgtEl>
                                        <p:attrNameLst>
                                          <p:attrName>style.visibility</p:attrName>
                                        </p:attrNameLst>
                                      </p:cBhvr>
                                      <p:to>
                                        <p:strVal val="visible"/>
                                      </p:to>
                                    </p:set>
                                    <p:animEffect transition="in" filter="fade">
                                      <p:cBhvr>
                                        <p:cTn id="7" dur="2000"/>
                                        <p:tgtEl>
                                          <p:spTgt spid="174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412"/>
                                        </p:tgtEl>
                                        <p:attrNameLst>
                                          <p:attrName>style.visibility</p:attrName>
                                        </p:attrNameLst>
                                      </p:cBhvr>
                                      <p:to>
                                        <p:strVal val="visible"/>
                                      </p:to>
                                    </p:set>
                                    <p:animEffect transition="in" filter="fade">
                                      <p:cBhvr>
                                        <p:cTn id="12" dur="2000"/>
                                        <p:tgtEl>
                                          <p:spTgt spid="174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413"/>
                                        </p:tgtEl>
                                        <p:attrNameLst>
                                          <p:attrName>style.visibility</p:attrName>
                                        </p:attrNameLst>
                                      </p:cBhvr>
                                      <p:to>
                                        <p:strVal val="visible"/>
                                      </p:to>
                                    </p:set>
                                    <p:animEffect transition="in" filter="fade">
                                      <p:cBhvr>
                                        <p:cTn id="17" dur="2000"/>
                                        <p:tgtEl>
                                          <p:spTgt spid="1741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865" y="152400"/>
            <a:ext cx="8904270"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163437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381000"/>
            <a:ext cx="8466241" cy="601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3002558"/>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228600"/>
            <a:ext cx="8669867"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257831" y="2743200"/>
            <a:ext cx="2611399" cy="307777"/>
          </a:xfrm>
          <a:prstGeom prst="rect">
            <a:avLst/>
          </a:prstGeom>
          <a:noFill/>
        </p:spPr>
        <p:txBody>
          <a:bodyPr wrap="square" lIns="91440" tIns="45720" rIns="91440" bIns="45720">
            <a:spAutoFit/>
          </a:bodyPr>
          <a:lstStyle/>
          <a:p>
            <a:pPr algn="ctr"/>
            <a:r>
              <a:rPr lang="en-US" sz="1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lgerian" panose="04020705040A02060702" pitchFamily="82" charset="0"/>
              </a:rPr>
              <a:t>?</a:t>
            </a:r>
            <a:endParaRPr lang="en-US" sz="1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lgerian" panose="04020705040A02060702" pitchFamily="82" charset="0"/>
            </a:endParaRPr>
          </a:p>
        </p:txBody>
      </p:sp>
      <p:sp>
        <p:nvSpPr>
          <p:cNvPr id="3" name="TextBox 2"/>
          <p:cNvSpPr txBox="1"/>
          <p:nvPr/>
        </p:nvSpPr>
        <p:spPr>
          <a:xfrm>
            <a:off x="1524000" y="1690255"/>
            <a:ext cx="6096000" cy="923330"/>
          </a:xfrm>
          <a:prstGeom prst="rect">
            <a:avLst/>
          </a:prstGeom>
          <a:noFill/>
        </p:spPr>
        <p:txBody>
          <a:bodyPr wrap="square" rtlCol="0">
            <a:spAutoFit/>
          </a:bodyPr>
          <a:lstStyle/>
          <a:p>
            <a:r>
              <a:rPr lang="en-US" sz="5400" b="1" dirty="0" smtClean="0">
                <a:effectLst>
                  <a:outerShdw blurRad="38100" dist="38100" dir="2700000" algn="tl">
                    <a:srgbClr val="000000">
                      <a:alpha val="43137"/>
                    </a:srgbClr>
                  </a:outerShdw>
                </a:effectLst>
                <a:latin typeface="Algerian" panose="04020705040A02060702" pitchFamily="82" charset="0"/>
              </a:rPr>
              <a:t>WHERE ARE YOU?</a:t>
            </a:r>
            <a:endParaRPr lang="en-US" sz="5400" b="1" dirty="0">
              <a:effectLst>
                <a:outerShdw blurRad="38100" dist="38100" dir="2700000" algn="tl">
                  <a:srgbClr val="000000">
                    <a:alpha val="43137"/>
                  </a:srgbClr>
                </a:outerShdw>
              </a:effectLst>
              <a:latin typeface="Algerian" panose="04020705040A02060702" pitchFamily="82" charset="0"/>
            </a:endParaRPr>
          </a:p>
        </p:txBody>
      </p:sp>
    </p:spTree>
    <p:extLst>
      <p:ext uri="{BB962C8B-B14F-4D97-AF65-F5344CB8AC3E}">
        <p14:creationId xmlns:p14="http://schemas.microsoft.com/office/powerpoint/2010/main" val="144982390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0-#ppt_w/2"/>
                                          </p:val>
                                        </p:tav>
                                        <p:tav tm="100000">
                                          <p:val>
                                            <p:strVal val="#ppt_x"/>
                                          </p:val>
                                        </p:tav>
                                      </p:tavLst>
                                    </p:anim>
                                    <p:anim calcmode="lin" valueType="num">
                                      <p:cBhvr additive="base">
                                        <p:cTn id="8" dur="2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066495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4959" b="27201"/>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949" y="1295400"/>
            <a:ext cx="846137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41469" y="4114800"/>
            <a:ext cx="8382000" cy="1015663"/>
          </a:xfrm>
          <a:prstGeom prst="rect">
            <a:avLst/>
          </a:prstGeom>
          <a:noFill/>
        </p:spPr>
        <p:txBody>
          <a:bodyPr wrap="square" rtlCol="0">
            <a:spAutoFit/>
          </a:bodyPr>
          <a:lstStyle/>
          <a:p>
            <a:pPr algn="ctr"/>
            <a:r>
              <a:rPr lang="en-US" sz="6000" b="1" i="1" dirty="0" smtClean="0">
                <a:solidFill>
                  <a:srgbClr val="FF0000"/>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rPr>
              <a:t>Genesis 3</a:t>
            </a:r>
            <a:endParaRPr lang="en-US" sz="6000" b="1" i="1" dirty="0">
              <a:solidFill>
                <a:srgbClr val="FF0000"/>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110834579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4959" b="27201"/>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04800" y="1447800"/>
            <a:ext cx="8458200" cy="707886"/>
          </a:xfrm>
          <a:prstGeom prst="rect">
            <a:avLst/>
          </a:prstGeom>
          <a:noFill/>
        </p:spPr>
        <p:txBody>
          <a:bodyPr wrap="square" rtlCol="0">
            <a:spAutoFit/>
          </a:bodyPr>
          <a:lstStyle/>
          <a:p>
            <a:pPr algn="ctr"/>
            <a:r>
              <a:rPr lang="en-US" sz="4000" b="1" dirty="0" smtClean="0">
                <a:solidFill>
                  <a:srgbClr val="3A1D00"/>
                </a:solidFill>
                <a:latin typeface="David" panose="020E0502060401010101" pitchFamily="34" charset="-79"/>
                <a:cs typeface="David" panose="020E0502060401010101" pitchFamily="34" charset="-79"/>
              </a:rPr>
              <a:t>GREAT TURNING POINTS IN</a:t>
            </a:r>
            <a:endParaRPr lang="en-US" sz="4000" b="1" dirty="0">
              <a:solidFill>
                <a:srgbClr val="3A1D00"/>
              </a:solidFill>
              <a:latin typeface="David" panose="020E0502060401010101" pitchFamily="34" charset="-79"/>
              <a:cs typeface="David" panose="020E0502060401010101" pitchFamily="34" charset="-79"/>
            </a:endParaRPr>
          </a:p>
        </p:txBody>
      </p:sp>
      <p:sp>
        <p:nvSpPr>
          <p:cNvPr id="3" name="TextBox 2"/>
          <p:cNvSpPr txBox="1"/>
          <p:nvPr/>
        </p:nvSpPr>
        <p:spPr>
          <a:xfrm>
            <a:off x="381000" y="3886200"/>
            <a:ext cx="8382000" cy="1323439"/>
          </a:xfrm>
          <a:prstGeom prst="rect">
            <a:avLst/>
          </a:prstGeom>
          <a:noFill/>
        </p:spPr>
        <p:txBody>
          <a:bodyPr wrap="square" rtlCol="0">
            <a:spAutoFit/>
          </a:bodyPr>
          <a:lstStyle/>
          <a:p>
            <a:pPr algn="ctr"/>
            <a:r>
              <a:rPr lang="en-US" sz="4000" b="1" i="1" dirty="0" smtClean="0">
                <a:solidFill>
                  <a:srgbClr val="FF0000"/>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rPr>
              <a:t>“God made everything – and everything He made was GOOD.”</a:t>
            </a:r>
            <a:endParaRPr lang="en-US" sz="4000" b="1" i="1" dirty="0">
              <a:solidFill>
                <a:srgbClr val="FF0000"/>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811087332"/>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4959" b="27201"/>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04800" y="1447800"/>
            <a:ext cx="8458200" cy="707886"/>
          </a:xfrm>
          <a:prstGeom prst="rect">
            <a:avLst/>
          </a:prstGeom>
          <a:noFill/>
        </p:spPr>
        <p:txBody>
          <a:bodyPr wrap="square" rtlCol="0">
            <a:spAutoFit/>
          </a:bodyPr>
          <a:lstStyle/>
          <a:p>
            <a:pPr algn="ctr"/>
            <a:r>
              <a:rPr lang="en-US" sz="4000" b="1" dirty="0" smtClean="0">
                <a:solidFill>
                  <a:srgbClr val="3A1D00"/>
                </a:solidFill>
                <a:latin typeface="David" panose="020E0502060401010101" pitchFamily="34" charset="-79"/>
                <a:cs typeface="David" panose="020E0502060401010101" pitchFamily="34" charset="-79"/>
              </a:rPr>
              <a:t>GREAT TURNING POINTS IN</a:t>
            </a:r>
            <a:endParaRPr lang="en-US" sz="4000" b="1" dirty="0">
              <a:solidFill>
                <a:srgbClr val="3A1D00"/>
              </a:solidFill>
              <a:latin typeface="David" panose="020E0502060401010101" pitchFamily="34" charset="-79"/>
              <a:cs typeface="David" panose="020E0502060401010101" pitchFamily="34" charset="-79"/>
            </a:endParaRPr>
          </a:p>
        </p:txBody>
      </p:sp>
      <p:sp>
        <p:nvSpPr>
          <p:cNvPr id="3" name="TextBox 2"/>
          <p:cNvSpPr txBox="1"/>
          <p:nvPr/>
        </p:nvSpPr>
        <p:spPr>
          <a:xfrm>
            <a:off x="381000" y="4240143"/>
            <a:ext cx="8382000" cy="707886"/>
          </a:xfrm>
          <a:prstGeom prst="rect">
            <a:avLst/>
          </a:prstGeom>
          <a:noFill/>
        </p:spPr>
        <p:txBody>
          <a:bodyPr wrap="square" rtlCol="0">
            <a:spAutoFit/>
          </a:bodyPr>
          <a:lstStyle/>
          <a:p>
            <a:pPr algn="ctr"/>
            <a:r>
              <a:rPr lang="en-US" sz="4000" b="1" i="1" dirty="0" smtClean="0">
                <a:solidFill>
                  <a:srgbClr val="FF0000"/>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rPr>
              <a:t>God said, “Let us make mankind . . .”</a:t>
            </a:r>
            <a:endParaRPr lang="en-US" sz="4000" b="1" i="1" dirty="0">
              <a:solidFill>
                <a:srgbClr val="FF0000"/>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316785188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4959" b="27201"/>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949" y="1295400"/>
            <a:ext cx="846137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15636" y="3733800"/>
            <a:ext cx="8382000" cy="1538883"/>
          </a:xfrm>
          <a:prstGeom prst="rect">
            <a:avLst/>
          </a:prstGeom>
          <a:noFill/>
        </p:spPr>
        <p:txBody>
          <a:bodyPr wrap="square" rtlCol="0">
            <a:spAutoFit/>
          </a:bodyPr>
          <a:lstStyle/>
          <a:p>
            <a:pPr algn="ctr"/>
            <a:r>
              <a:rPr lang="en-US" sz="3200" b="1" i="1" dirty="0" smtClean="0">
                <a:solidFill>
                  <a:srgbClr val="FF0000"/>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rPr>
              <a:t>Part 3</a:t>
            </a:r>
          </a:p>
          <a:p>
            <a:pPr algn="ctr">
              <a:lnSpc>
                <a:spcPct val="75000"/>
              </a:lnSpc>
            </a:pPr>
            <a:r>
              <a:rPr lang="en-US" sz="4000" b="1" i="1" dirty="0" smtClean="0">
                <a:solidFill>
                  <a:srgbClr val="FF0000"/>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rPr>
              <a:t>“DON’T FALL!!”</a:t>
            </a:r>
          </a:p>
          <a:p>
            <a:pPr algn="ctr"/>
            <a:r>
              <a:rPr lang="en-US" sz="3200" b="1" i="1" dirty="0" smtClean="0">
                <a:solidFill>
                  <a:srgbClr val="FF0000"/>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rPr>
              <a:t>Genesis 3</a:t>
            </a:r>
            <a:endParaRPr lang="en-US" sz="3200" b="1" i="1" dirty="0">
              <a:solidFill>
                <a:srgbClr val="FF0000"/>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407204611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148934"/>
            <a:ext cx="3329522" cy="2314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25362" r="11097"/>
          <a:stretch/>
        </p:blipFill>
        <p:spPr bwMode="auto">
          <a:xfrm>
            <a:off x="228600" y="114299"/>
            <a:ext cx="2645158" cy="2314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13846" y="114298"/>
            <a:ext cx="2472554" cy="2314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l="45879" r="10798"/>
          <a:stretch/>
        </p:blipFill>
        <p:spPr bwMode="auto">
          <a:xfrm>
            <a:off x="228600" y="2507367"/>
            <a:ext cx="2738379" cy="3055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41555" y="2507367"/>
            <a:ext cx="3511645" cy="3055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8" name="Picture 8"/>
          <p:cNvPicPr>
            <a:picLocks noChangeAspect="1" noChangeArrowheads="1"/>
          </p:cNvPicPr>
          <p:nvPr/>
        </p:nvPicPr>
        <p:blipFill rotWithShape="1">
          <a:blip r:embed="rId9">
            <a:extLst>
              <a:ext uri="{28A0092B-C50C-407E-A947-70E740481C1C}">
                <a14:useLocalDpi xmlns:a14="http://schemas.microsoft.com/office/drawing/2010/main" val="0"/>
              </a:ext>
            </a:extLst>
          </a:blip>
          <a:srcRect t="57596"/>
          <a:stretch/>
        </p:blipFill>
        <p:spPr bwMode="auto">
          <a:xfrm>
            <a:off x="267422" y="5624946"/>
            <a:ext cx="8700899"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9" name="Picture 9"/>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6102"/>
          <a:stretch/>
        </p:blipFill>
        <p:spPr bwMode="auto">
          <a:xfrm>
            <a:off x="6695301" y="2540703"/>
            <a:ext cx="2292071" cy="3021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869978" y="5696681"/>
            <a:ext cx="5404044"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solidFill>
                  <a:srgbClr val="F8F8F8"/>
                </a:solidFill>
                <a:effectLst>
                  <a:outerShdw blurRad="25400" algn="tl" rotWithShape="0">
                    <a:srgbClr val="000000">
                      <a:alpha val="43000"/>
                    </a:srgbClr>
                  </a:outerShdw>
                </a:effectLst>
              </a:rPr>
              <a:t>What happened?</a:t>
            </a:r>
            <a:endParaRPr lang="en-US" sz="5400" b="1" cap="none" spc="150" dirty="0">
              <a:ln w="11430"/>
              <a:solidFill>
                <a:srgbClr val="F8F8F8"/>
              </a:solidFill>
              <a:effectLst>
                <a:outerShdw blurRad="25400" algn="tl" rotWithShape="0">
                  <a:srgbClr val="000000">
                    <a:alpha val="43000"/>
                  </a:srgbClr>
                </a:outerShdw>
              </a:effectLst>
            </a:endParaRPr>
          </a:p>
        </p:txBody>
      </p:sp>
    </p:spTree>
    <p:extLst>
      <p:ext uri="{BB962C8B-B14F-4D97-AF65-F5344CB8AC3E}">
        <p14:creationId xmlns:p14="http://schemas.microsoft.com/office/powerpoint/2010/main" val="40134808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fade">
                                      <p:cBhvr>
                                        <p:cTn id="7" dur="1000"/>
                                        <p:tgtEl>
                                          <p:spTgt spid="512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123"/>
                                        </p:tgtEl>
                                        <p:attrNameLst>
                                          <p:attrName>style.visibility</p:attrName>
                                        </p:attrNameLst>
                                      </p:cBhvr>
                                      <p:to>
                                        <p:strVal val="visible"/>
                                      </p:to>
                                    </p:set>
                                    <p:animEffect transition="in" filter="fade">
                                      <p:cBhvr>
                                        <p:cTn id="11" dur="1000"/>
                                        <p:tgtEl>
                                          <p:spTgt spid="512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5125"/>
                                        </p:tgtEl>
                                        <p:attrNameLst>
                                          <p:attrName>style.visibility</p:attrName>
                                        </p:attrNameLst>
                                      </p:cBhvr>
                                      <p:to>
                                        <p:strVal val="visible"/>
                                      </p:to>
                                    </p:set>
                                    <p:animEffect transition="in" filter="fade">
                                      <p:cBhvr>
                                        <p:cTn id="15" dur="1000"/>
                                        <p:tgtEl>
                                          <p:spTgt spid="5125"/>
                                        </p:tgtEl>
                                      </p:cBhvr>
                                    </p:animEffect>
                                  </p:childTnLst>
                                </p:cTn>
                              </p:par>
                            </p:childTnLst>
                          </p:cTn>
                        </p:par>
                        <p:par>
                          <p:cTn id="16" fill="hold">
                            <p:stCondLst>
                              <p:cond delay="3000"/>
                            </p:stCondLst>
                            <p:childTnLst>
                              <p:par>
                                <p:cTn id="17" presetID="42" presetClass="entr" presetSubtype="0" fill="hold" nodeType="afterEffect">
                                  <p:stCondLst>
                                    <p:cond delay="0"/>
                                  </p:stCondLst>
                                  <p:childTnLst>
                                    <p:set>
                                      <p:cBhvr>
                                        <p:cTn id="18" dur="1" fill="hold">
                                          <p:stCondLst>
                                            <p:cond delay="0"/>
                                          </p:stCondLst>
                                        </p:cTn>
                                        <p:tgtEl>
                                          <p:spTgt spid="5128"/>
                                        </p:tgtEl>
                                        <p:attrNameLst>
                                          <p:attrName>style.visibility</p:attrName>
                                        </p:attrNameLst>
                                      </p:cBhvr>
                                      <p:to>
                                        <p:strVal val="visible"/>
                                      </p:to>
                                    </p:set>
                                    <p:animEffect transition="in" filter="fade">
                                      <p:cBhvr>
                                        <p:cTn id="19" dur="1000"/>
                                        <p:tgtEl>
                                          <p:spTgt spid="5128"/>
                                        </p:tgtEl>
                                      </p:cBhvr>
                                    </p:animEffect>
                                    <p:anim calcmode="lin" valueType="num">
                                      <p:cBhvr>
                                        <p:cTn id="20" dur="1000" fill="hold"/>
                                        <p:tgtEl>
                                          <p:spTgt spid="5128"/>
                                        </p:tgtEl>
                                        <p:attrNameLst>
                                          <p:attrName>ppt_x</p:attrName>
                                        </p:attrNameLst>
                                      </p:cBhvr>
                                      <p:tavLst>
                                        <p:tav tm="0">
                                          <p:val>
                                            <p:strVal val="#ppt_x"/>
                                          </p:val>
                                        </p:tav>
                                        <p:tav tm="100000">
                                          <p:val>
                                            <p:strVal val="#ppt_x"/>
                                          </p:val>
                                        </p:tav>
                                      </p:tavLst>
                                    </p:anim>
                                    <p:anim calcmode="lin" valueType="num">
                                      <p:cBhvr>
                                        <p:cTn id="21" dur="1000" fill="hold"/>
                                        <p:tgtEl>
                                          <p:spTgt spid="5128"/>
                                        </p:tgtEl>
                                        <p:attrNameLst>
                                          <p:attrName>ppt_y</p:attrName>
                                        </p:attrNameLst>
                                      </p:cBhvr>
                                      <p:tavLst>
                                        <p:tav tm="0">
                                          <p:val>
                                            <p:strVal val="#ppt_y+.1"/>
                                          </p:val>
                                        </p:tav>
                                        <p:tav tm="100000">
                                          <p:val>
                                            <p:strVal val="#ppt_y"/>
                                          </p:val>
                                        </p:tav>
                                      </p:tavLst>
                                    </p:anim>
                                  </p:childTnLst>
                                </p:cTn>
                              </p:par>
                            </p:childTnLst>
                          </p:cTn>
                        </p:par>
                        <p:par>
                          <p:cTn id="22" fill="hold">
                            <p:stCondLst>
                              <p:cond delay="4000"/>
                            </p:stCondLst>
                            <p:childTnLst>
                              <p:par>
                                <p:cTn id="23" presetID="10" presetClass="entr" presetSubtype="0" fill="hold" nodeType="afterEffect">
                                  <p:stCondLst>
                                    <p:cond delay="0"/>
                                  </p:stCondLst>
                                  <p:childTnLst>
                                    <p:set>
                                      <p:cBhvr>
                                        <p:cTn id="24" dur="1" fill="hold">
                                          <p:stCondLst>
                                            <p:cond delay="0"/>
                                          </p:stCondLst>
                                        </p:cTn>
                                        <p:tgtEl>
                                          <p:spTgt spid="5127"/>
                                        </p:tgtEl>
                                        <p:attrNameLst>
                                          <p:attrName>style.visibility</p:attrName>
                                        </p:attrNameLst>
                                      </p:cBhvr>
                                      <p:to>
                                        <p:strVal val="visible"/>
                                      </p:to>
                                    </p:set>
                                    <p:animEffect transition="in" filter="fade">
                                      <p:cBhvr>
                                        <p:cTn id="25" dur="1000"/>
                                        <p:tgtEl>
                                          <p:spTgt spid="5127"/>
                                        </p:tgtEl>
                                      </p:cBhvr>
                                    </p:animEffect>
                                  </p:childTnLst>
                                </p:cTn>
                              </p:par>
                            </p:childTnLst>
                          </p:cTn>
                        </p:par>
                        <p:par>
                          <p:cTn id="26" fill="hold">
                            <p:stCondLst>
                              <p:cond delay="5000"/>
                            </p:stCondLst>
                            <p:childTnLst>
                              <p:par>
                                <p:cTn id="27" presetID="10" presetClass="entr" presetSubtype="0" fill="hold" nodeType="afterEffect">
                                  <p:stCondLst>
                                    <p:cond delay="0"/>
                                  </p:stCondLst>
                                  <p:childTnLst>
                                    <p:set>
                                      <p:cBhvr>
                                        <p:cTn id="28" dur="1" fill="hold">
                                          <p:stCondLst>
                                            <p:cond delay="0"/>
                                          </p:stCondLst>
                                        </p:cTn>
                                        <p:tgtEl>
                                          <p:spTgt spid="5126"/>
                                        </p:tgtEl>
                                        <p:attrNameLst>
                                          <p:attrName>style.visibility</p:attrName>
                                        </p:attrNameLst>
                                      </p:cBhvr>
                                      <p:to>
                                        <p:strVal val="visible"/>
                                      </p:to>
                                    </p:set>
                                    <p:animEffect transition="in" filter="fade">
                                      <p:cBhvr>
                                        <p:cTn id="29" dur="1000"/>
                                        <p:tgtEl>
                                          <p:spTgt spid="5126"/>
                                        </p:tgtEl>
                                      </p:cBhvr>
                                    </p:animEffect>
                                  </p:childTnLst>
                                </p:cTn>
                              </p:par>
                            </p:childTnLst>
                          </p:cTn>
                        </p:par>
                        <p:par>
                          <p:cTn id="30" fill="hold">
                            <p:stCondLst>
                              <p:cond delay="6000"/>
                            </p:stCondLst>
                            <p:childTnLst>
                              <p:par>
                                <p:cTn id="31" presetID="10" presetClass="entr" presetSubtype="0" fill="hold" nodeType="afterEffect">
                                  <p:stCondLst>
                                    <p:cond delay="0"/>
                                  </p:stCondLst>
                                  <p:childTnLst>
                                    <p:set>
                                      <p:cBhvr>
                                        <p:cTn id="32" dur="1" fill="hold">
                                          <p:stCondLst>
                                            <p:cond delay="0"/>
                                          </p:stCondLst>
                                        </p:cTn>
                                        <p:tgtEl>
                                          <p:spTgt spid="5129"/>
                                        </p:tgtEl>
                                        <p:attrNameLst>
                                          <p:attrName>style.visibility</p:attrName>
                                        </p:attrNameLst>
                                      </p:cBhvr>
                                      <p:to>
                                        <p:strVal val="visible"/>
                                      </p:to>
                                    </p:set>
                                    <p:animEffect transition="in" filter="fade">
                                      <p:cBhvr>
                                        <p:cTn id="33" dur="1000"/>
                                        <p:tgtEl>
                                          <p:spTgt spid="5129"/>
                                        </p:tgtEl>
                                      </p:cBhvr>
                                    </p:animEffect>
                                  </p:childTnLst>
                                </p:cTn>
                              </p:par>
                              <p:par>
                                <p:cTn id="34" presetID="42" presetClass="entr" presetSubtype="0" fill="hold" nodeType="withEffect">
                                  <p:stCondLst>
                                    <p:cond delay="0"/>
                                  </p:stCondLst>
                                  <p:childTnLst>
                                    <p:set>
                                      <p:cBhvr>
                                        <p:cTn id="35" dur="1" fill="hold">
                                          <p:stCondLst>
                                            <p:cond delay="0"/>
                                          </p:stCondLst>
                                        </p:cTn>
                                        <p:tgtEl>
                                          <p:spTgt spid="2">
                                            <p:txEl>
                                              <p:pRg st="0" end="0"/>
                                            </p:txEl>
                                          </p:spTgt>
                                        </p:tgtEl>
                                        <p:attrNameLst>
                                          <p:attrName>style.visibility</p:attrName>
                                        </p:attrNameLst>
                                      </p:cBhvr>
                                      <p:to>
                                        <p:strVal val="visible"/>
                                      </p:to>
                                    </p:set>
                                    <p:animEffect transition="in" filter="fade">
                                      <p:cBhvr>
                                        <p:cTn id="36" dur="1000"/>
                                        <p:tgtEl>
                                          <p:spTgt spid="2">
                                            <p:txEl>
                                              <p:pRg st="0" end="0"/>
                                            </p:txEl>
                                          </p:spTgt>
                                        </p:tgtEl>
                                      </p:cBhvr>
                                    </p:animEffect>
                                    <p:anim calcmode="lin" valueType="num">
                                      <p:cBhvr>
                                        <p:cTn id="37"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38"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82" y="0"/>
            <a:ext cx="916478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914400" y="685800"/>
            <a:ext cx="6019800" cy="1107996"/>
          </a:xfrm>
          <a:prstGeom prst="rect">
            <a:avLst/>
          </a:prstGeom>
          <a:noFill/>
        </p:spPr>
        <p:txBody>
          <a:bodyPr wrap="square" rtlCol="0">
            <a:spAutoFit/>
          </a:bodyPr>
          <a:lstStyle/>
          <a:p>
            <a:pPr algn="ctr"/>
            <a:r>
              <a:rPr lang="en-US" sz="6600" b="1" dirty="0" smtClean="0">
                <a:solidFill>
                  <a:schemeClr val="bg1"/>
                </a:solidFill>
                <a:effectLst>
                  <a:outerShdw blurRad="38100" dist="38100" dir="2700000" algn="tl">
                    <a:srgbClr val="000000">
                      <a:alpha val="43137"/>
                    </a:srgbClr>
                  </a:outerShdw>
                </a:effectLst>
                <a:latin typeface="Algerian" panose="04020705040A02060702" pitchFamily="82" charset="0"/>
              </a:rPr>
              <a:t>Genesis 3</a:t>
            </a:r>
            <a:endParaRPr lang="en-US" sz="6600" b="1" dirty="0">
              <a:solidFill>
                <a:schemeClr val="bg1"/>
              </a:solidFill>
              <a:effectLst>
                <a:outerShdw blurRad="38100" dist="38100" dir="2700000" algn="tl">
                  <a:srgbClr val="000000">
                    <a:alpha val="43137"/>
                  </a:srgbClr>
                </a:outerShdw>
              </a:effectLst>
              <a:latin typeface="Algerian" panose="04020705040A02060702" pitchFamily="82" charset="0"/>
            </a:endParaRPr>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981200"/>
            <a:ext cx="8229600"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502993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1668584"/>
      </p:ext>
    </p:extLst>
  </p:cSld>
  <p:clrMapOvr>
    <a:masterClrMapping/>
  </p:clrMapOvr>
  <mc:AlternateContent xmlns:mc="http://schemas.openxmlformats.org/markup-compatibility/2006" xmlns:p14="http://schemas.microsoft.com/office/powerpoint/2010/main">
    <mc:Choice Requires="p14">
      <p:transition spd="slow" p14:dur="2000">
        <p:split/>
      </p:transition>
    </mc:Choice>
    <mc:Fallback xmlns="">
      <p:transition spd="slow">
        <p:split/>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417</TotalTime>
  <Words>185</Words>
  <Application>Microsoft Office PowerPoint</Application>
  <PresentationFormat>On-screen Show (4:3)</PresentationFormat>
  <Paragraphs>41</Paragraphs>
  <Slides>25</Slides>
  <Notes>6</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Eckhart</dc:creator>
  <cp:lastModifiedBy>John Eckhart</cp:lastModifiedBy>
  <cp:revision>22</cp:revision>
  <cp:lastPrinted>2017-01-15T02:05:30Z</cp:lastPrinted>
  <dcterms:created xsi:type="dcterms:W3CDTF">2017-01-14T19:49:29Z</dcterms:created>
  <dcterms:modified xsi:type="dcterms:W3CDTF">2017-01-15T03:06:16Z</dcterms:modified>
</cp:coreProperties>
</file>