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7" r:id="rId2"/>
    <p:sldId id="256" r:id="rId3"/>
    <p:sldId id="258" r:id="rId4"/>
    <p:sldId id="259" r:id="rId5"/>
    <p:sldId id="261" r:id="rId6"/>
    <p:sldId id="262" r:id="rId7"/>
    <p:sldId id="263" r:id="rId8"/>
    <p:sldId id="282" r:id="rId9"/>
    <p:sldId id="264" r:id="rId10"/>
    <p:sldId id="260" r:id="rId11"/>
    <p:sldId id="265" r:id="rId12"/>
    <p:sldId id="266" r:id="rId13"/>
    <p:sldId id="267" r:id="rId14"/>
    <p:sldId id="278" r:id="rId15"/>
    <p:sldId id="268" r:id="rId16"/>
    <p:sldId id="269" r:id="rId17"/>
    <p:sldId id="270" r:id="rId18"/>
    <p:sldId id="271" r:id="rId19"/>
    <p:sldId id="275" r:id="rId20"/>
    <p:sldId id="276" r:id="rId21"/>
    <p:sldId id="277" r:id="rId22"/>
    <p:sldId id="279" r:id="rId23"/>
    <p:sldId id="281" r:id="rId24"/>
    <p:sldId id="280" r:id="rId25"/>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62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55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FA226C44-0675-40C7-A543-4695FCC0D7ED}" type="datetimeFigureOut">
              <a:rPr lang="en-US" smtClean="0"/>
              <a:t>1/7/2017</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781DF5D7-106E-4B2E-82C2-91C445FE8DA6}" type="slidenum">
              <a:rPr lang="en-US" smtClean="0"/>
              <a:t>‹#›</a:t>
            </a:fld>
            <a:endParaRPr lang="en-US"/>
          </a:p>
        </p:txBody>
      </p:sp>
    </p:spTree>
    <p:extLst>
      <p:ext uri="{BB962C8B-B14F-4D97-AF65-F5344CB8AC3E}">
        <p14:creationId xmlns:p14="http://schemas.microsoft.com/office/powerpoint/2010/main" val="855492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2B298B4D-0414-4E83-8B64-F952CC206981}" type="datetimeFigureOut">
              <a:rPr lang="en-US" smtClean="0"/>
              <a:t>1/7/2017</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F6CA0C00-63C9-4E8D-8156-6FCFB37CBFFB}" type="slidenum">
              <a:rPr lang="en-US" smtClean="0"/>
              <a:t>‹#›</a:t>
            </a:fld>
            <a:endParaRPr lang="en-US"/>
          </a:p>
        </p:txBody>
      </p:sp>
    </p:spTree>
    <p:extLst>
      <p:ext uri="{BB962C8B-B14F-4D97-AF65-F5344CB8AC3E}">
        <p14:creationId xmlns:p14="http://schemas.microsoft.com/office/powerpoint/2010/main" val="63586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A0C00-63C9-4E8D-8156-6FCFB37CBFFB}" type="slidenum">
              <a:rPr lang="en-US" smtClean="0"/>
              <a:t>7</a:t>
            </a:fld>
            <a:endParaRPr lang="en-US"/>
          </a:p>
        </p:txBody>
      </p:sp>
    </p:spTree>
    <p:extLst>
      <p:ext uri="{BB962C8B-B14F-4D97-AF65-F5344CB8AC3E}">
        <p14:creationId xmlns:p14="http://schemas.microsoft.com/office/powerpoint/2010/main" val="1633616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A0C00-63C9-4E8D-8156-6FCFB37CBFFB}" type="slidenum">
              <a:rPr lang="en-US" smtClean="0"/>
              <a:t>8</a:t>
            </a:fld>
            <a:endParaRPr lang="en-US"/>
          </a:p>
        </p:txBody>
      </p:sp>
    </p:spTree>
    <p:extLst>
      <p:ext uri="{BB962C8B-B14F-4D97-AF65-F5344CB8AC3E}">
        <p14:creationId xmlns:p14="http://schemas.microsoft.com/office/powerpoint/2010/main" val="163361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A0C00-63C9-4E8D-8156-6FCFB37CBFFB}" type="slidenum">
              <a:rPr lang="en-US" smtClean="0"/>
              <a:t>11</a:t>
            </a:fld>
            <a:endParaRPr lang="en-US"/>
          </a:p>
        </p:txBody>
      </p:sp>
    </p:spTree>
    <p:extLst>
      <p:ext uri="{BB962C8B-B14F-4D97-AF65-F5344CB8AC3E}">
        <p14:creationId xmlns:p14="http://schemas.microsoft.com/office/powerpoint/2010/main" val="1633616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A0C00-63C9-4E8D-8156-6FCFB37CBFFB}" type="slidenum">
              <a:rPr lang="en-US" smtClean="0"/>
              <a:t>16</a:t>
            </a:fld>
            <a:endParaRPr lang="en-US"/>
          </a:p>
        </p:txBody>
      </p:sp>
    </p:spTree>
    <p:extLst>
      <p:ext uri="{BB962C8B-B14F-4D97-AF65-F5344CB8AC3E}">
        <p14:creationId xmlns:p14="http://schemas.microsoft.com/office/powerpoint/2010/main" val="973720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287ADE-9F12-46FC-9E7F-A890A7EB8B1E}" type="datetimeFigureOut">
              <a:rPr lang="en-US" smtClean="0"/>
              <a:t>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B7E83-382B-4746-AA81-12CD79CED0EC}" type="slidenum">
              <a:rPr lang="en-US" smtClean="0"/>
              <a:t>‹#›</a:t>
            </a:fld>
            <a:endParaRPr lang="en-US"/>
          </a:p>
        </p:txBody>
      </p:sp>
    </p:spTree>
    <p:extLst>
      <p:ext uri="{BB962C8B-B14F-4D97-AF65-F5344CB8AC3E}">
        <p14:creationId xmlns:p14="http://schemas.microsoft.com/office/powerpoint/2010/main" val="3255215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287ADE-9F12-46FC-9E7F-A890A7EB8B1E}" type="datetimeFigureOut">
              <a:rPr lang="en-US" smtClean="0"/>
              <a:t>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B7E83-382B-4746-AA81-12CD79CED0EC}" type="slidenum">
              <a:rPr lang="en-US" smtClean="0"/>
              <a:t>‹#›</a:t>
            </a:fld>
            <a:endParaRPr lang="en-US"/>
          </a:p>
        </p:txBody>
      </p:sp>
    </p:spTree>
    <p:extLst>
      <p:ext uri="{BB962C8B-B14F-4D97-AF65-F5344CB8AC3E}">
        <p14:creationId xmlns:p14="http://schemas.microsoft.com/office/powerpoint/2010/main" val="449461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287ADE-9F12-46FC-9E7F-A890A7EB8B1E}" type="datetimeFigureOut">
              <a:rPr lang="en-US" smtClean="0"/>
              <a:t>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B7E83-382B-4746-AA81-12CD79CED0EC}" type="slidenum">
              <a:rPr lang="en-US" smtClean="0"/>
              <a:t>‹#›</a:t>
            </a:fld>
            <a:endParaRPr lang="en-US"/>
          </a:p>
        </p:txBody>
      </p:sp>
    </p:spTree>
    <p:extLst>
      <p:ext uri="{BB962C8B-B14F-4D97-AF65-F5344CB8AC3E}">
        <p14:creationId xmlns:p14="http://schemas.microsoft.com/office/powerpoint/2010/main" val="2010523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287ADE-9F12-46FC-9E7F-A890A7EB8B1E}" type="datetimeFigureOut">
              <a:rPr lang="en-US" smtClean="0"/>
              <a:t>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B7E83-382B-4746-AA81-12CD79CED0EC}" type="slidenum">
              <a:rPr lang="en-US" smtClean="0"/>
              <a:t>‹#›</a:t>
            </a:fld>
            <a:endParaRPr lang="en-US"/>
          </a:p>
        </p:txBody>
      </p:sp>
    </p:spTree>
    <p:extLst>
      <p:ext uri="{BB962C8B-B14F-4D97-AF65-F5344CB8AC3E}">
        <p14:creationId xmlns:p14="http://schemas.microsoft.com/office/powerpoint/2010/main" val="2076351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287ADE-9F12-46FC-9E7F-A890A7EB8B1E}" type="datetimeFigureOut">
              <a:rPr lang="en-US" smtClean="0"/>
              <a:t>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B7E83-382B-4746-AA81-12CD79CED0EC}" type="slidenum">
              <a:rPr lang="en-US" smtClean="0"/>
              <a:t>‹#›</a:t>
            </a:fld>
            <a:endParaRPr lang="en-US"/>
          </a:p>
        </p:txBody>
      </p:sp>
    </p:spTree>
    <p:extLst>
      <p:ext uri="{BB962C8B-B14F-4D97-AF65-F5344CB8AC3E}">
        <p14:creationId xmlns:p14="http://schemas.microsoft.com/office/powerpoint/2010/main" val="3672696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287ADE-9F12-46FC-9E7F-A890A7EB8B1E}" type="datetimeFigureOut">
              <a:rPr lang="en-US" smtClean="0"/>
              <a:t>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B7E83-382B-4746-AA81-12CD79CED0EC}" type="slidenum">
              <a:rPr lang="en-US" smtClean="0"/>
              <a:t>‹#›</a:t>
            </a:fld>
            <a:endParaRPr lang="en-US"/>
          </a:p>
        </p:txBody>
      </p:sp>
    </p:spTree>
    <p:extLst>
      <p:ext uri="{BB962C8B-B14F-4D97-AF65-F5344CB8AC3E}">
        <p14:creationId xmlns:p14="http://schemas.microsoft.com/office/powerpoint/2010/main" val="2020070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287ADE-9F12-46FC-9E7F-A890A7EB8B1E}" type="datetimeFigureOut">
              <a:rPr lang="en-US" smtClean="0"/>
              <a:t>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2B7E83-382B-4746-AA81-12CD79CED0EC}" type="slidenum">
              <a:rPr lang="en-US" smtClean="0"/>
              <a:t>‹#›</a:t>
            </a:fld>
            <a:endParaRPr lang="en-US"/>
          </a:p>
        </p:txBody>
      </p:sp>
    </p:spTree>
    <p:extLst>
      <p:ext uri="{BB962C8B-B14F-4D97-AF65-F5344CB8AC3E}">
        <p14:creationId xmlns:p14="http://schemas.microsoft.com/office/powerpoint/2010/main" val="3524787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287ADE-9F12-46FC-9E7F-A890A7EB8B1E}" type="datetimeFigureOut">
              <a:rPr lang="en-US" smtClean="0"/>
              <a:t>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2B7E83-382B-4746-AA81-12CD79CED0EC}" type="slidenum">
              <a:rPr lang="en-US" smtClean="0"/>
              <a:t>‹#›</a:t>
            </a:fld>
            <a:endParaRPr lang="en-US"/>
          </a:p>
        </p:txBody>
      </p:sp>
    </p:spTree>
    <p:extLst>
      <p:ext uri="{BB962C8B-B14F-4D97-AF65-F5344CB8AC3E}">
        <p14:creationId xmlns:p14="http://schemas.microsoft.com/office/powerpoint/2010/main" val="86778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287ADE-9F12-46FC-9E7F-A890A7EB8B1E}" type="datetimeFigureOut">
              <a:rPr lang="en-US" smtClean="0"/>
              <a:t>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2B7E83-382B-4746-AA81-12CD79CED0EC}" type="slidenum">
              <a:rPr lang="en-US" smtClean="0"/>
              <a:t>‹#›</a:t>
            </a:fld>
            <a:endParaRPr lang="en-US"/>
          </a:p>
        </p:txBody>
      </p:sp>
    </p:spTree>
    <p:extLst>
      <p:ext uri="{BB962C8B-B14F-4D97-AF65-F5344CB8AC3E}">
        <p14:creationId xmlns:p14="http://schemas.microsoft.com/office/powerpoint/2010/main" val="2192146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287ADE-9F12-46FC-9E7F-A890A7EB8B1E}" type="datetimeFigureOut">
              <a:rPr lang="en-US" smtClean="0"/>
              <a:t>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B7E83-382B-4746-AA81-12CD79CED0EC}" type="slidenum">
              <a:rPr lang="en-US" smtClean="0"/>
              <a:t>‹#›</a:t>
            </a:fld>
            <a:endParaRPr lang="en-US"/>
          </a:p>
        </p:txBody>
      </p:sp>
    </p:spTree>
    <p:extLst>
      <p:ext uri="{BB962C8B-B14F-4D97-AF65-F5344CB8AC3E}">
        <p14:creationId xmlns:p14="http://schemas.microsoft.com/office/powerpoint/2010/main" val="1676668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287ADE-9F12-46FC-9E7F-A890A7EB8B1E}" type="datetimeFigureOut">
              <a:rPr lang="en-US" smtClean="0"/>
              <a:t>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B7E83-382B-4746-AA81-12CD79CED0EC}" type="slidenum">
              <a:rPr lang="en-US" smtClean="0"/>
              <a:t>‹#›</a:t>
            </a:fld>
            <a:endParaRPr lang="en-US"/>
          </a:p>
        </p:txBody>
      </p:sp>
    </p:spTree>
    <p:extLst>
      <p:ext uri="{BB962C8B-B14F-4D97-AF65-F5344CB8AC3E}">
        <p14:creationId xmlns:p14="http://schemas.microsoft.com/office/powerpoint/2010/main" val="3243748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87ADE-9F12-46FC-9E7F-A890A7EB8B1E}" type="datetimeFigureOut">
              <a:rPr lang="en-US" smtClean="0"/>
              <a:t>1/7/2017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2B7E83-382B-4746-AA81-12CD79CED0EC}" type="slidenum">
              <a:rPr lang="en-US" smtClean="0"/>
              <a:t>‹#›</a:t>
            </a:fld>
            <a:endParaRPr lang="en-US"/>
          </a:p>
        </p:txBody>
      </p:sp>
    </p:spTree>
    <p:extLst>
      <p:ext uri="{BB962C8B-B14F-4D97-AF65-F5344CB8AC3E}">
        <p14:creationId xmlns:p14="http://schemas.microsoft.com/office/powerpoint/2010/main" val="3721058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0603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3" y="0"/>
            <a:ext cx="921623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9412695"/>
      </p:ext>
    </p:extLst>
  </p:cSld>
  <p:clrMapOvr>
    <a:masterClrMapping/>
  </p:clrMapOvr>
  <mc:AlternateContent xmlns:mc="http://schemas.openxmlformats.org/markup-compatibility/2006" xmlns:p14="http://schemas.microsoft.com/office/powerpoint/2010/main">
    <mc:Choice Requires="p14">
      <p:transition spd="slow" p14:dur="3000">
        <p14:flash/>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959" b="2720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1447800"/>
            <a:ext cx="8458200" cy="707886"/>
          </a:xfrm>
          <a:prstGeom prst="rect">
            <a:avLst/>
          </a:prstGeom>
          <a:noFill/>
        </p:spPr>
        <p:txBody>
          <a:bodyPr wrap="square" rtlCol="0">
            <a:spAutoFit/>
          </a:bodyPr>
          <a:lstStyle/>
          <a:p>
            <a:pPr algn="ctr"/>
            <a:r>
              <a:rPr lang="en-US" sz="4000" b="1" dirty="0" smtClean="0">
                <a:solidFill>
                  <a:srgbClr val="3A1D00"/>
                </a:solidFill>
                <a:latin typeface="David" panose="020E0502060401010101" pitchFamily="34" charset="-79"/>
                <a:cs typeface="David" panose="020E0502060401010101" pitchFamily="34" charset="-79"/>
              </a:rPr>
              <a:t>GREAT TURNING POINTS IN</a:t>
            </a:r>
            <a:endParaRPr lang="en-US" sz="4000" b="1" dirty="0">
              <a:solidFill>
                <a:srgbClr val="3A1D00"/>
              </a:solidFill>
              <a:latin typeface="David" panose="020E0502060401010101" pitchFamily="34" charset="-79"/>
              <a:cs typeface="David" panose="020E0502060401010101" pitchFamily="34" charset="-79"/>
            </a:endParaRPr>
          </a:p>
        </p:txBody>
      </p:sp>
      <p:sp>
        <p:nvSpPr>
          <p:cNvPr id="3" name="TextBox 2"/>
          <p:cNvSpPr txBox="1"/>
          <p:nvPr/>
        </p:nvSpPr>
        <p:spPr>
          <a:xfrm>
            <a:off x="381000" y="4240143"/>
            <a:ext cx="8382000" cy="707886"/>
          </a:xfrm>
          <a:prstGeom prst="rect">
            <a:avLst/>
          </a:prstGeom>
          <a:noFill/>
        </p:spPr>
        <p:txBody>
          <a:bodyPr wrap="square" rtlCol="0">
            <a:spAutoFit/>
          </a:bodyPr>
          <a:lstStyle/>
          <a:p>
            <a:pPr algn="ctr"/>
            <a:r>
              <a:rPr lang="en-US" sz="4000" b="1" i="1" dirty="0" smtClean="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God said, “Let us make mankind . . .”</a:t>
            </a:r>
            <a:endParaRPr lang="en-US" sz="4000" b="1" i="1" dirty="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9770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282" y="990600"/>
            <a:ext cx="7942118"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7414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685800"/>
            <a:ext cx="7772400" cy="5016758"/>
          </a:xfrm>
          <a:prstGeom prst="rect">
            <a:avLst/>
          </a:prstGeom>
          <a:noFill/>
        </p:spPr>
        <p:txBody>
          <a:bodyPr wrap="square" rtlCol="0">
            <a:spAutoFit/>
          </a:bodyPr>
          <a:lstStyle/>
          <a:p>
            <a:r>
              <a:rPr lang="en-US" sz="2100" b="1" u="sng" dirty="0">
                <a:latin typeface="Comic Sans MS" panose="030F0702030302020204" pitchFamily="66" charset="0"/>
              </a:rPr>
              <a:t>Genesis </a:t>
            </a:r>
            <a:r>
              <a:rPr lang="en-US" sz="2100" b="1" u="sng" dirty="0" smtClean="0">
                <a:latin typeface="Comic Sans MS" panose="030F0702030302020204" pitchFamily="66" charset="0"/>
              </a:rPr>
              <a:t>1:26-28 (ESV</a:t>
            </a:r>
            <a:r>
              <a:rPr lang="en-US" sz="2100" b="1" u="sng" dirty="0">
                <a:latin typeface="Comic Sans MS" panose="030F0702030302020204" pitchFamily="66" charset="0"/>
              </a:rPr>
              <a:t>)</a:t>
            </a:r>
          </a:p>
          <a:p>
            <a:r>
              <a:rPr lang="en-US" sz="2300" b="1" baseline="30000" dirty="0">
                <a:latin typeface="Comic Sans MS" panose="030F0702030302020204" pitchFamily="66" charset="0"/>
              </a:rPr>
              <a:t>26 </a:t>
            </a:r>
            <a:r>
              <a:rPr lang="en-US" sz="2300" dirty="0">
                <a:latin typeface="Comic Sans MS" panose="030F0702030302020204" pitchFamily="66" charset="0"/>
              </a:rPr>
              <a:t>Then God said, “Let us make man in our </a:t>
            </a:r>
            <a:r>
              <a:rPr lang="en-US" sz="2300" b="1" u="sng" dirty="0">
                <a:solidFill>
                  <a:srgbClr val="C00000"/>
                </a:solidFill>
                <a:latin typeface="Comic Sans MS" panose="030F0702030302020204" pitchFamily="66" charset="0"/>
              </a:rPr>
              <a:t>image</a:t>
            </a:r>
            <a:r>
              <a:rPr lang="en-US" sz="2300" dirty="0">
                <a:latin typeface="Comic Sans MS" panose="030F0702030302020204" pitchFamily="66" charset="0"/>
              </a:rPr>
              <a:t>, after our likeness. And let them have dominion over the fish of the sea and over the birds of the heavens and over the livestock and over all the earth and over every creeping thing that creeps on the earth.”</a:t>
            </a:r>
          </a:p>
          <a:p>
            <a:r>
              <a:rPr lang="en-US" sz="2300" b="1" baseline="30000" dirty="0">
                <a:solidFill>
                  <a:schemeClr val="bg2">
                    <a:lumMod val="75000"/>
                  </a:schemeClr>
                </a:solidFill>
                <a:latin typeface="Comic Sans MS" panose="030F0702030302020204" pitchFamily="66" charset="0"/>
              </a:rPr>
              <a:t>27 </a:t>
            </a:r>
            <a:r>
              <a:rPr lang="en-US" sz="2300" b="1" dirty="0">
                <a:solidFill>
                  <a:schemeClr val="bg2">
                    <a:lumMod val="75000"/>
                  </a:schemeClr>
                </a:solidFill>
                <a:latin typeface="Comic Sans MS" panose="030F0702030302020204" pitchFamily="66" charset="0"/>
              </a:rPr>
              <a:t>So God created man in his own image,</a:t>
            </a:r>
            <a:br>
              <a:rPr lang="en-US" sz="2300" b="1" dirty="0">
                <a:solidFill>
                  <a:schemeClr val="bg2">
                    <a:lumMod val="75000"/>
                  </a:schemeClr>
                </a:solidFill>
                <a:latin typeface="Comic Sans MS" panose="030F0702030302020204" pitchFamily="66" charset="0"/>
              </a:rPr>
            </a:br>
            <a:r>
              <a:rPr lang="en-US" sz="2300" dirty="0">
                <a:solidFill>
                  <a:schemeClr val="bg2">
                    <a:lumMod val="75000"/>
                  </a:schemeClr>
                </a:solidFill>
                <a:latin typeface="Comic Sans MS" panose="030F0702030302020204" pitchFamily="66" charset="0"/>
              </a:rPr>
              <a:t>    </a:t>
            </a:r>
            <a:r>
              <a:rPr lang="en-US" sz="2300" b="1" dirty="0">
                <a:solidFill>
                  <a:schemeClr val="bg2">
                    <a:lumMod val="75000"/>
                  </a:schemeClr>
                </a:solidFill>
                <a:latin typeface="Comic Sans MS" panose="030F0702030302020204" pitchFamily="66" charset="0"/>
              </a:rPr>
              <a:t>in the image of God he created him;</a:t>
            </a:r>
            <a:br>
              <a:rPr lang="en-US" sz="2300" b="1" dirty="0">
                <a:solidFill>
                  <a:schemeClr val="bg2">
                    <a:lumMod val="75000"/>
                  </a:schemeClr>
                </a:solidFill>
                <a:latin typeface="Comic Sans MS" panose="030F0702030302020204" pitchFamily="66" charset="0"/>
              </a:rPr>
            </a:br>
            <a:r>
              <a:rPr lang="en-US" sz="2300" b="1" dirty="0">
                <a:solidFill>
                  <a:schemeClr val="bg2">
                    <a:lumMod val="75000"/>
                  </a:schemeClr>
                </a:solidFill>
                <a:latin typeface="Comic Sans MS" panose="030F0702030302020204" pitchFamily="66" charset="0"/>
              </a:rPr>
              <a:t>    male and female he created them.</a:t>
            </a:r>
          </a:p>
          <a:p>
            <a:r>
              <a:rPr lang="en-US" sz="2300" b="1" baseline="30000" dirty="0">
                <a:solidFill>
                  <a:schemeClr val="bg2">
                    <a:lumMod val="75000"/>
                  </a:schemeClr>
                </a:solidFill>
                <a:latin typeface="Comic Sans MS" panose="030F0702030302020204" pitchFamily="66" charset="0"/>
              </a:rPr>
              <a:t>28 </a:t>
            </a:r>
            <a:r>
              <a:rPr lang="en-US" sz="2300" dirty="0">
                <a:solidFill>
                  <a:schemeClr val="bg2">
                    <a:lumMod val="75000"/>
                  </a:schemeClr>
                </a:solidFill>
                <a:latin typeface="Comic Sans MS" panose="030F0702030302020204" pitchFamily="66" charset="0"/>
              </a:rPr>
              <a:t>And God blessed them. And God said to them, “Be fruitful and multiply and fill the earth and subdue it, and have dominion over the fish of the sea and over the birds of the heavens and over every living thing that moves on the earth.”</a:t>
            </a:r>
          </a:p>
        </p:txBody>
      </p:sp>
    </p:spTree>
    <p:extLst>
      <p:ext uri="{BB962C8B-B14F-4D97-AF65-F5344CB8AC3E}">
        <p14:creationId xmlns:p14="http://schemas.microsoft.com/office/powerpoint/2010/main" val="3195624276"/>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9" y="599208"/>
            <a:ext cx="7620001" cy="5420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8623905"/>
      </p:ext>
    </p:extLst>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38201"/>
            <a:ext cx="8077200" cy="5181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8520778"/>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3434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227" r="5455"/>
          <a:stretch/>
        </p:blipFill>
        <p:spPr bwMode="auto">
          <a:xfrm>
            <a:off x="4682836" y="152401"/>
            <a:ext cx="4308764" cy="3168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401290"/>
            <a:ext cx="4343400" cy="3304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2836" y="3428999"/>
            <a:ext cx="4366517" cy="3276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20341082">
            <a:off x="1667286" y="3303554"/>
            <a:ext cx="6756978"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anose="030F0702030302020204" pitchFamily="66" charset="0"/>
              </a:rPr>
              <a:t>Spittin</a:t>
            </a:r>
            <a:r>
              <a:rPr lang="en-US" sz="7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anose="030F0702030302020204" pitchFamily="66" charset="0"/>
              </a:rPr>
              <a:t>’ Image!</a:t>
            </a:r>
            <a:endPar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anose="030F0702030302020204" pitchFamily="66" charset="0"/>
            </a:endParaRPr>
          </a:p>
        </p:txBody>
      </p:sp>
    </p:spTree>
    <p:extLst>
      <p:ext uri="{BB962C8B-B14F-4D97-AF65-F5344CB8AC3E}">
        <p14:creationId xmlns:p14="http://schemas.microsoft.com/office/powerpoint/2010/main" val="1580240727"/>
      </p:ext>
    </p:extLst>
  </p:cSld>
  <p:clrMapOvr>
    <a:masterClrMapping/>
  </p:clrMapOvr>
  <mc:AlternateContent xmlns:mc="http://schemas.openxmlformats.org/markup-compatibility/2006" xmlns:p14="http://schemas.microsoft.com/office/powerpoint/2010/main">
    <mc:Choice Requires="p14">
      <p:transition spd="slow" p14:dur="20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685800"/>
            <a:ext cx="7772400" cy="5016758"/>
          </a:xfrm>
          <a:prstGeom prst="rect">
            <a:avLst/>
          </a:prstGeom>
          <a:noFill/>
        </p:spPr>
        <p:txBody>
          <a:bodyPr wrap="square" rtlCol="0">
            <a:spAutoFit/>
          </a:bodyPr>
          <a:lstStyle/>
          <a:p>
            <a:r>
              <a:rPr lang="en-US" sz="2100" b="1" u="sng" dirty="0">
                <a:latin typeface="Comic Sans MS" panose="030F0702030302020204" pitchFamily="66" charset="0"/>
              </a:rPr>
              <a:t>Genesis </a:t>
            </a:r>
            <a:r>
              <a:rPr lang="en-US" sz="2100" b="1" u="sng" dirty="0" smtClean="0">
                <a:latin typeface="Comic Sans MS" panose="030F0702030302020204" pitchFamily="66" charset="0"/>
              </a:rPr>
              <a:t>1:26-28 (ESV</a:t>
            </a:r>
            <a:r>
              <a:rPr lang="en-US" sz="2100" b="1" u="sng" dirty="0">
                <a:latin typeface="Comic Sans MS" panose="030F0702030302020204" pitchFamily="66" charset="0"/>
              </a:rPr>
              <a:t>)</a:t>
            </a:r>
          </a:p>
          <a:p>
            <a:r>
              <a:rPr lang="en-US" sz="2300" b="1" baseline="30000" dirty="0">
                <a:latin typeface="Comic Sans MS" panose="030F0702030302020204" pitchFamily="66" charset="0"/>
              </a:rPr>
              <a:t>26 </a:t>
            </a:r>
            <a:r>
              <a:rPr lang="en-US" sz="2300" dirty="0">
                <a:latin typeface="Comic Sans MS" panose="030F0702030302020204" pitchFamily="66" charset="0"/>
              </a:rPr>
              <a:t>Then God said, “</a:t>
            </a:r>
            <a:r>
              <a:rPr lang="en-US" sz="2300" u="sng" dirty="0">
                <a:latin typeface="Comic Sans MS" panose="030F0702030302020204" pitchFamily="66" charset="0"/>
              </a:rPr>
              <a:t>Let us make man </a:t>
            </a:r>
            <a:r>
              <a:rPr lang="en-US" sz="2300" b="1" u="sng" dirty="0">
                <a:latin typeface="Comic Sans MS" panose="030F0702030302020204" pitchFamily="66" charset="0"/>
              </a:rPr>
              <a:t>in our </a:t>
            </a:r>
            <a:r>
              <a:rPr lang="en-US" sz="2300" b="1" u="sng" dirty="0">
                <a:solidFill>
                  <a:srgbClr val="C00000"/>
                </a:solidFill>
                <a:latin typeface="Comic Sans MS" panose="030F0702030302020204" pitchFamily="66" charset="0"/>
              </a:rPr>
              <a:t>image</a:t>
            </a:r>
            <a:r>
              <a:rPr lang="en-US" sz="2300" b="1" u="sng" dirty="0">
                <a:latin typeface="Comic Sans MS" panose="030F0702030302020204" pitchFamily="66" charset="0"/>
              </a:rPr>
              <a:t>, after our likeness</a:t>
            </a:r>
            <a:r>
              <a:rPr lang="en-US" sz="2300" dirty="0">
                <a:latin typeface="Comic Sans MS" panose="030F0702030302020204" pitchFamily="66" charset="0"/>
              </a:rPr>
              <a:t>. And let </a:t>
            </a:r>
            <a:r>
              <a:rPr lang="en-US" sz="2300" b="1" u="sng" dirty="0">
                <a:solidFill>
                  <a:srgbClr val="C00000"/>
                </a:solidFill>
                <a:latin typeface="Comic Sans MS" panose="030F0702030302020204" pitchFamily="66" charset="0"/>
              </a:rPr>
              <a:t>them</a:t>
            </a:r>
            <a:r>
              <a:rPr lang="en-US" sz="2300" dirty="0">
                <a:latin typeface="Comic Sans MS" panose="030F0702030302020204" pitchFamily="66" charset="0"/>
              </a:rPr>
              <a:t> have dominion over the fish of the sea and over the birds of the heavens and over the livestock and over all the earth and over every creeping thing that creeps on the earth.”</a:t>
            </a:r>
          </a:p>
          <a:p>
            <a:r>
              <a:rPr lang="en-US" sz="2300" b="1" baseline="30000" dirty="0">
                <a:latin typeface="Comic Sans MS" panose="030F0702030302020204" pitchFamily="66" charset="0"/>
              </a:rPr>
              <a:t>27 </a:t>
            </a:r>
            <a:r>
              <a:rPr lang="en-US" sz="2300" dirty="0">
                <a:latin typeface="Comic Sans MS" panose="030F0702030302020204" pitchFamily="66" charset="0"/>
              </a:rPr>
              <a:t>So God created man in his own image,</a:t>
            </a:r>
            <a:br>
              <a:rPr lang="en-US" sz="2300" dirty="0">
                <a:latin typeface="Comic Sans MS" panose="030F0702030302020204" pitchFamily="66" charset="0"/>
              </a:rPr>
            </a:br>
            <a:r>
              <a:rPr lang="en-US" sz="2300" dirty="0">
                <a:latin typeface="Comic Sans MS" panose="030F0702030302020204" pitchFamily="66" charset="0"/>
              </a:rPr>
              <a:t>    in the image of God he created him;</a:t>
            </a:r>
            <a:br>
              <a:rPr lang="en-US" sz="2300" dirty="0">
                <a:latin typeface="Comic Sans MS" panose="030F0702030302020204" pitchFamily="66" charset="0"/>
              </a:rPr>
            </a:br>
            <a:r>
              <a:rPr lang="en-US" sz="2300" dirty="0">
                <a:latin typeface="Comic Sans MS" panose="030F0702030302020204" pitchFamily="66" charset="0"/>
              </a:rPr>
              <a:t>    male and female he created them.</a:t>
            </a:r>
          </a:p>
          <a:p>
            <a:r>
              <a:rPr lang="en-US" sz="2300" b="1" baseline="30000" dirty="0">
                <a:solidFill>
                  <a:schemeClr val="bg2">
                    <a:lumMod val="75000"/>
                  </a:schemeClr>
                </a:solidFill>
                <a:latin typeface="Comic Sans MS" panose="030F0702030302020204" pitchFamily="66" charset="0"/>
              </a:rPr>
              <a:t>28 </a:t>
            </a:r>
            <a:r>
              <a:rPr lang="en-US" sz="2300" dirty="0">
                <a:solidFill>
                  <a:schemeClr val="bg2">
                    <a:lumMod val="75000"/>
                  </a:schemeClr>
                </a:solidFill>
                <a:latin typeface="Comic Sans MS" panose="030F0702030302020204" pitchFamily="66" charset="0"/>
              </a:rPr>
              <a:t>And God blessed them. And God said to them, “Be fruitful and multiply and fill the earth and subdue it, and have dominion over the fish of the sea and over the birds of the heavens and over every living thing that moves on the earth.”</a:t>
            </a:r>
          </a:p>
        </p:txBody>
      </p:sp>
    </p:spTree>
    <p:extLst>
      <p:ext uri="{BB962C8B-B14F-4D97-AF65-F5344CB8AC3E}">
        <p14:creationId xmlns:p14="http://schemas.microsoft.com/office/powerpoint/2010/main" val="3396011897"/>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38201"/>
            <a:ext cx="8077200" cy="5181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8924612"/>
      </p:ext>
    </p:extLst>
  </p:cSld>
  <p:clrMapOvr>
    <a:masterClrMapping/>
  </p:clrMapOvr>
  <mc:AlternateContent xmlns:mc="http://schemas.openxmlformats.org/markup-compatibility/2006">
    <mc:Choice xmlns:p14="http://schemas.microsoft.com/office/powerpoint/2010/main" Requires="p14">
      <p:transition spd="slow" p14:dur="2000">
        <p:circle/>
      </p:transition>
    </mc:Choice>
    <mc:Fallback>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236" y="751854"/>
            <a:ext cx="7813964" cy="521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680210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7793" b="20057"/>
          <a:stretch/>
        </p:blipFill>
        <p:spPr bwMode="auto">
          <a:xfrm>
            <a:off x="1585524" y="609600"/>
            <a:ext cx="5972951" cy="5250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18898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4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685800"/>
            <a:ext cx="7772400" cy="5047536"/>
          </a:xfrm>
          <a:prstGeom prst="rect">
            <a:avLst/>
          </a:prstGeom>
          <a:noFill/>
        </p:spPr>
        <p:txBody>
          <a:bodyPr wrap="square" rtlCol="0">
            <a:spAutoFit/>
          </a:bodyPr>
          <a:lstStyle/>
          <a:p>
            <a:pPr algn="ctr">
              <a:spcAft>
                <a:spcPts val="1200"/>
              </a:spcAft>
            </a:pPr>
            <a:r>
              <a:rPr lang="en-US" sz="2400" b="1" u="sng" dirty="0">
                <a:latin typeface="Comic Sans MS" panose="030F0702030302020204" pitchFamily="66" charset="0"/>
              </a:rPr>
              <a:t>Genesis </a:t>
            </a:r>
            <a:r>
              <a:rPr lang="en-US" sz="2400" b="1" u="sng" dirty="0" smtClean="0">
                <a:latin typeface="Comic Sans MS" panose="030F0702030302020204" pitchFamily="66" charset="0"/>
              </a:rPr>
              <a:t>2:5-8 </a:t>
            </a:r>
            <a:r>
              <a:rPr lang="en-US" sz="2400" b="1" u="sng" dirty="0">
                <a:latin typeface="Comic Sans MS" panose="030F0702030302020204" pitchFamily="66" charset="0"/>
              </a:rPr>
              <a:t>(ESV)</a:t>
            </a:r>
          </a:p>
          <a:p>
            <a:pPr algn="ctr"/>
            <a:r>
              <a:rPr lang="en-US" sz="2400" b="1" baseline="30000" dirty="0">
                <a:latin typeface="Comic Sans MS" panose="030F0702030302020204" pitchFamily="66" charset="0"/>
              </a:rPr>
              <a:t>5 </a:t>
            </a:r>
            <a:r>
              <a:rPr lang="en-US" sz="2400" dirty="0">
                <a:latin typeface="Comic Sans MS" panose="030F0702030302020204" pitchFamily="66" charset="0"/>
              </a:rPr>
              <a:t>When no bush of the field was yet in the land and no small plant of the field had yet sprung up—for the </a:t>
            </a:r>
            <a:r>
              <a:rPr lang="en-US" sz="2400" cap="small" dirty="0">
                <a:latin typeface="Comic Sans MS" panose="030F0702030302020204" pitchFamily="66" charset="0"/>
              </a:rPr>
              <a:t>Lord</a:t>
            </a:r>
            <a:r>
              <a:rPr lang="en-US" sz="2400" dirty="0">
                <a:latin typeface="Comic Sans MS" panose="030F0702030302020204" pitchFamily="66" charset="0"/>
              </a:rPr>
              <a:t> God had not caused it to rain on the land, </a:t>
            </a:r>
            <a:r>
              <a:rPr lang="en-US" sz="2400" b="1" dirty="0">
                <a:latin typeface="Comic Sans MS" panose="030F0702030302020204" pitchFamily="66" charset="0"/>
              </a:rPr>
              <a:t>and there was no man to work the ground, </a:t>
            </a:r>
            <a:endParaRPr lang="en-US" sz="2400" b="1" dirty="0" smtClean="0">
              <a:latin typeface="Comic Sans MS" panose="030F0702030302020204" pitchFamily="66" charset="0"/>
            </a:endParaRPr>
          </a:p>
          <a:p>
            <a:pPr algn="ctr"/>
            <a:r>
              <a:rPr lang="en-US" sz="2400" b="1" baseline="30000" dirty="0" smtClean="0">
                <a:latin typeface="Comic Sans MS" panose="030F0702030302020204" pitchFamily="66" charset="0"/>
              </a:rPr>
              <a:t>6</a:t>
            </a:r>
            <a:r>
              <a:rPr lang="en-US" sz="2400" b="1" baseline="30000" dirty="0">
                <a:latin typeface="Comic Sans MS" panose="030F0702030302020204" pitchFamily="66" charset="0"/>
              </a:rPr>
              <a:t> </a:t>
            </a:r>
            <a:r>
              <a:rPr lang="en-US" sz="2400" dirty="0">
                <a:latin typeface="Comic Sans MS" panose="030F0702030302020204" pitchFamily="66" charset="0"/>
              </a:rPr>
              <a:t>and a mist was going up from the land and was watering the whole face of the ground</a:t>
            </a:r>
            <a:r>
              <a:rPr lang="en-US" sz="2400" dirty="0" smtClean="0">
                <a:latin typeface="Comic Sans MS" panose="030F0702030302020204" pitchFamily="66" charset="0"/>
              </a:rPr>
              <a:t>—</a:t>
            </a:r>
          </a:p>
          <a:p>
            <a:pPr algn="ctr"/>
            <a:r>
              <a:rPr lang="en-US" sz="2400" b="1" baseline="30000" dirty="0" smtClean="0">
                <a:latin typeface="Comic Sans MS" panose="030F0702030302020204" pitchFamily="66" charset="0"/>
              </a:rPr>
              <a:t>7</a:t>
            </a:r>
            <a:r>
              <a:rPr lang="en-US" sz="2400" b="1" baseline="30000" dirty="0">
                <a:latin typeface="Comic Sans MS" panose="030F0702030302020204" pitchFamily="66" charset="0"/>
              </a:rPr>
              <a:t> </a:t>
            </a:r>
            <a:r>
              <a:rPr lang="en-US" sz="2400" b="1" dirty="0">
                <a:latin typeface="Comic Sans MS" panose="030F0702030302020204" pitchFamily="66" charset="0"/>
              </a:rPr>
              <a:t>then the </a:t>
            </a:r>
            <a:r>
              <a:rPr lang="en-US" sz="2400" b="1" cap="small" dirty="0">
                <a:latin typeface="Comic Sans MS" panose="030F0702030302020204" pitchFamily="66" charset="0"/>
              </a:rPr>
              <a:t>Lord</a:t>
            </a:r>
            <a:r>
              <a:rPr lang="en-US" sz="2400" b="1" dirty="0">
                <a:latin typeface="Comic Sans MS" panose="030F0702030302020204" pitchFamily="66" charset="0"/>
              </a:rPr>
              <a:t> God formed the man </a:t>
            </a:r>
            <a:r>
              <a:rPr lang="en-US" sz="2400" dirty="0">
                <a:latin typeface="Comic Sans MS" panose="030F0702030302020204" pitchFamily="66" charset="0"/>
              </a:rPr>
              <a:t>of dust from the ground and breathed into his nostrils the breath of life, and the man became a living creature. </a:t>
            </a:r>
            <a:endParaRPr lang="en-US" sz="2400" dirty="0" smtClean="0">
              <a:latin typeface="Comic Sans MS" panose="030F0702030302020204" pitchFamily="66" charset="0"/>
            </a:endParaRPr>
          </a:p>
          <a:p>
            <a:pPr algn="ctr"/>
            <a:r>
              <a:rPr lang="en-US" sz="2400" b="1" baseline="30000" dirty="0" smtClean="0">
                <a:latin typeface="Comic Sans MS" panose="030F0702030302020204" pitchFamily="66" charset="0"/>
              </a:rPr>
              <a:t>8</a:t>
            </a:r>
            <a:r>
              <a:rPr lang="en-US" sz="2400" b="1" baseline="30000" dirty="0">
                <a:latin typeface="Comic Sans MS" panose="030F0702030302020204" pitchFamily="66" charset="0"/>
              </a:rPr>
              <a:t> </a:t>
            </a:r>
            <a:r>
              <a:rPr lang="en-US" sz="2400" b="1" dirty="0">
                <a:latin typeface="Comic Sans MS" panose="030F0702030302020204" pitchFamily="66" charset="0"/>
              </a:rPr>
              <a:t>And the </a:t>
            </a:r>
            <a:r>
              <a:rPr lang="en-US" sz="2400" b="1" cap="small" dirty="0">
                <a:latin typeface="Comic Sans MS" panose="030F0702030302020204" pitchFamily="66" charset="0"/>
              </a:rPr>
              <a:t>Lord</a:t>
            </a:r>
            <a:r>
              <a:rPr lang="en-US" sz="2400" b="1" dirty="0">
                <a:latin typeface="Comic Sans MS" panose="030F0702030302020204" pitchFamily="66" charset="0"/>
              </a:rPr>
              <a:t> God planted a garden in Eden, in the east, and there he put the man whom he had formed.</a:t>
            </a:r>
          </a:p>
        </p:txBody>
      </p:sp>
    </p:spTree>
    <p:extLst>
      <p:ext uri="{BB962C8B-B14F-4D97-AF65-F5344CB8AC3E}">
        <p14:creationId xmlns:p14="http://schemas.microsoft.com/office/powerpoint/2010/main" val="2863134180"/>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1121"/>
          <a:stretch/>
        </p:blipFill>
        <p:spPr bwMode="auto">
          <a:xfrm>
            <a:off x="762000" y="762000"/>
            <a:ext cx="7620000" cy="5079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83780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8200"/>
            <a:ext cx="7924800" cy="497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09600" y="1219200"/>
            <a:ext cx="7924800" cy="1384995"/>
          </a:xfrm>
          <a:prstGeom prst="rect">
            <a:avLst/>
          </a:prstGeom>
          <a:solidFill>
            <a:srgbClr val="386294">
              <a:alpha val="64706"/>
            </a:srgbClr>
          </a:solidFill>
        </p:spPr>
        <p:txBody>
          <a:bodyPr wrap="square">
            <a:spAutoFit/>
          </a:bodyPr>
          <a:lstStyle/>
          <a:p>
            <a:pPr algn="ctr"/>
            <a:r>
              <a:rPr lang="en-US" sz="2800" b="1" i="1" dirty="0" smtClean="0">
                <a:solidFill>
                  <a:schemeClr val="bg1"/>
                </a:solidFill>
                <a:effectLst>
                  <a:outerShdw blurRad="38100" dist="38100" dir="2700000" algn="tl">
                    <a:srgbClr val="000000">
                      <a:alpha val="43137"/>
                    </a:srgbClr>
                  </a:outerShdw>
                </a:effectLst>
                <a:latin typeface="Comic Sans MS" panose="030F0702030302020204" pitchFamily="66" charset="0"/>
              </a:rPr>
              <a:t>“ . . . and</a:t>
            </a:r>
            <a:r>
              <a:rPr lang="en-US" sz="2800" b="1" i="1" dirty="0">
                <a:solidFill>
                  <a:schemeClr val="bg1"/>
                </a:solidFill>
                <a:effectLst>
                  <a:outerShdw blurRad="38100" dist="38100" dir="2700000" algn="tl">
                    <a:srgbClr val="000000">
                      <a:alpha val="43137"/>
                    </a:srgbClr>
                  </a:outerShdw>
                </a:effectLst>
                <a:latin typeface="Comic Sans MS" panose="030F0702030302020204" pitchFamily="66" charset="0"/>
              </a:rPr>
              <a:t> have put on the new self, which is being renewed in knowledge after the image of its creator</a:t>
            </a:r>
            <a:r>
              <a:rPr lang="en-US" sz="2800" b="1" i="1" dirty="0" smtClean="0">
                <a:solidFill>
                  <a:schemeClr val="bg1"/>
                </a:solidFill>
                <a:effectLst>
                  <a:outerShdw blurRad="38100" dist="38100" dir="2700000" algn="tl">
                    <a:srgbClr val="000000">
                      <a:alpha val="43137"/>
                    </a:srgbClr>
                  </a:outerShdw>
                </a:effectLst>
                <a:latin typeface="Comic Sans MS" panose="030F0702030302020204" pitchFamily="66" charset="0"/>
              </a:rPr>
              <a:t>.”</a:t>
            </a:r>
            <a:endParaRPr lang="en-US" sz="2800" b="1" i="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4072981763"/>
      </p:ext>
    </p:extLst>
  </p:cSld>
  <p:clrMapOvr>
    <a:masterClrMapping/>
  </p:clrMapOvr>
  <mc:AlternateContent xmlns:mc="http://schemas.openxmlformats.org/markup-compatibility/2006">
    <mc:Choice xmlns:p14="http://schemas.microsoft.com/office/powerpoint/2010/main" Requires="p14">
      <p:transition spd="slow" p14:dur="1500">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4876800" cy="4926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038600" y="3161437"/>
            <a:ext cx="4429418"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anose="030F0702030302020204" pitchFamily="66" charset="0"/>
              </a:rPr>
              <a:t>How’s </a:t>
            </a:r>
          </a:p>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anose="030F0702030302020204" pitchFamily="66" charset="0"/>
              </a:rPr>
              <a:t>Your Image?</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anose="030F0702030302020204" pitchFamily="66" charset="0"/>
            </a:endParaRPr>
          </a:p>
        </p:txBody>
      </p:sp>
    </p:spTree>
    <p:extLst>
      <p:ext uri="{BB962C8B-B14F-4D97-AF65-F5344CB8AC3E}">
        <p14:creationId xmlns:p14="http://schemas.microsoft.com/office/powerpoint/2010/main" val="3962878197"/>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841787"/>
      </p:ext>
    </p:extLst>
  </p:cSld>
  <p:clrMapOvr>
    <a:masterClrMapping/>
  </p:clrMapOvr>
  <mc:AlternateContent xmlns:mc="http://schemas.openxmlformats.org/markup-compatibility/2006">
    <mc:Choice xmlns:p14="http://schemas.microsoft.com/office/powerpoint/2010/main" Requires="p14">
      <p:transition spd="slow" p14:dur="4500">
        <p:fad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84" y="914400"/>
            <a:ext cx="76200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15192" y="5334000"/>
            <a:ext cx="7513616" cy="523220"/>
          </a:xfrm>
          <a:prstGeom prst="rect">
            <a:avLst/>
          </a:prstGeom>
          <a:noFill/>
        </p:spPr>
        <p:txBody>
          <a:bodyPr wrap="square" rtlCol="0">
            <a:spAutoFit/>
          </a:bodyPr>
          <a:lstStyle/>
          <a:p>
            <a:pPr algn="ctr"/>
            <a:r>
              <a:rPr lang="en-US" sz="2800" b="1" dirty="0" smtClean="0">
                <a:solidFill>
                  <a:srgbClr val="C00000"/>
                </a:solidFill>
                <a:latin typeface="Comic Sans MS" panose="030F0702030302020204" pitchFamily="66" charset="0"/>
              </a:rPr>
              <a:t>“I’m the greatest pitcher in the world!”</a:t>
            </a:r>
            <a:endParaRPr lang="en-US" sz="2800" b="1"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3397940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15192" y="5181600"/>
            <a:ext cx="7513616" cy="707886"/>
          </a:xfrm>
          <a:prstGeom prst="rect">
            <a:avLst/>
          </a:prstGeom>
          <a:noFill/>
        </p:spPr>
        <p:txBody>
          <a:bodyPr wrap="square" rtlCol="0">
            <a:spAutoFit/>
          </a:bodyPr>
          <a:lstStyle/>
          <a:p>
            <a:pPr algn="ctr"/>
            <a:r>
              <a:rPr lang="en-US" sz="4000" b="1" dirty="0" smtClean="0">
                <a:solidFill>
                  <a:schemeClr val="tx2">
                    <a:lumMod val="75000"/>
                  </a:schemeClr>
                </a:solidFill>
                <a:effectLst>
                  <a:outerShdw blurRad="38100" dist="38100" dir="2700000" algn="tl">
                    <a:srgbClr val="000000">
                      <a:alpha val="43137"/>
                    </a:srgbClr>
                  </a:outerShdw>
                </a:effectLst>
                <a:latin typeface="Comic Sans MS" panose="030F0702030302020204" pitchFamily="66" charset="0"/>
              </a:rPr>
              <a:t>“HOW’S YOUR IMAGE?”</a:t>
            </a:r>
            <a:endParaRPr lang="en-US" sz="4000" b="1" dirty="0">
              <a:solidFill>
                <a:schemeClr val="tx2">
                  <a:lumMod val="75000"/>
                </a:schemeClr>
              </a:solidFill>
              <a:effectLst>
                <a:outerShdw blurRad="38100" dist="38100" dir="2700000" algn="tl">
                  <a:srgbClr val="000000">
                    <a:alpha val="43137"/>
                  </a:srgbClr>
                </a:outerShdw>
              </a:effectLst>
              <a:latin typeface="Comic Sans MS" panose="030F0702030302020204" pitchFamily="66"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62000"/>
            <a:ext cx="7315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0813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959" b="2720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1143000"/>
            <a:ext cx="8686800" cy="830997"/>
          </a:xfrm>
          <a:prstGeom prst="rect">
            <a:avLst/>
          </a:prstGeom>
          <a:noFill/>
        </p:spPr>
        <p:txBody>
          <a:bodyPr wrap="square" rtlCol="0">
            <a:spAutoFit/>
          </a:bodyPr>
          <a:lstStyle/>
          <a:p>
            <a:pPr algn="ctr"/>
            <a:r>
              <a:rPr lang="en-US" sz="4800" b="1" dirty="0" smtClean="0">
                <a:solidFill>
                  <a:srgbClr val="3A1D00"/>
                </a:solidFill>
                <a:latin typeface="David" panose="020E0502060401010101" pitchFamily="34" charset="-79"/>
                <a:cs typeface="David" panose="020E0502060401010101" pitchFamily="34" charset="-79"/>
              </a:rPr>
              <a:t>GREAT TURNING POINTS IN</a:t>
            </a:r>
            <a:endParaRPr lang="en-US" sz="4800" b="1" dirty="0">
              <a:solidFill>
                <a:srgbClr val="3A1D00"/>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82435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202010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959" b="2720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1447800"/>
            <a:ext cx="8458200" cy="707886"/>
          </a:xfrm>
          <a:prstGeom prst="rect">
            <a:avLst/>
          </a:prstGeom>
          <a:noFill/>
        </p:spPr>
        <p:txBody>
          <a:bodyPr wrap="square" rtlCol="0">
            <a:spAutoFit/>
          </a:bodyPr>
          <a:lstStyle/>
          <a:p>
            <a:pPr algn="ctr"/>
            <a:r>
              <a:rPr lang="en-US" sz="4000" b="1" dirty="0" smtClean="0">
                <a:solidFill>
                  <a:srgbClr val="3A1D00"/>
                </a:solidFill>
                <a:latin typeface="David" panose="020E0502060401010101" pitchFamily="34" charset="-79"/>
                <a:cs typeface="David" panose="020E0502060401010101" pitchFamily="34" charset="-79"/>
              </a:rPr>
              <a:t>GREAT TURNING POINTS IN</a:t>
            </a:r>
            <a:endParaRPr lang="en-US" sz="4000" b="1" dirty="0">
              <a:solidFill>
                <a:srgbClr val="3A1D00"/>
              </a:solidFill>
              <a:latin typeface="David" panose="020E0502060401010101" pitchFamily="34" charset="-79"/>
              <a:cs typeface="David" panose="020E0502060401010101" pitchFamily="34" charset="-79"/>
            </a:endParaRPr>
          </a:p>
        </p:txBody>
      </p:sp>
      <p:sp>
        <p:nvSpPr>
          <p:cNvPr id="3" name="TextBox 2"/>
          <p:cNvSpPr txBox="1"/>
          <p:nvPr/>
        </p:nvSpPr>
        <p:spPr>
          <a:xfrm>
            <a:off x="381000" y="3886200"/>
            <a:ext cx="8382000" cy="1323439"/>
          </a:xfrm>
          <a:prstGeom prst="rect">
            <a:avLst/>
          </a:prstGeom>
          <a:noFill/>
        </p:spPr>
        <p:txBody>
          <a:bodyPr wrap="square" rtlCol="0">
            <a:spAutoFit/>
          </a:bodyPr>
          <a:lstStyle/>
          <a:p>
            <a:pPr algn="ctr"/>
            <a:r>
              <a:rPr lang="en-US" sz="4000" b="1" i="1" dirty="0" smtClean="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“God made everything – and everything He made was GOOD.”</a:t>
            </a:r>
            <a:endParaRPr lang="en-US" sz="4000" b="1" i="1" dirty="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57752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959" b="2720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1447800"/>
            <a:ext cx="8458200" cy="707886"/>
          </a:xfrm>
          <a:prstGeom prst="rect">
            <a:avLst/>
          </a:prstGeom>
          <a:noFill/>
        </p:spPr>
        <p:txBody>
          <a:bodyPr wrap="square" rtlCol="0">
            <a:spAutoFit/>
          </a:bodyPr>
          <a:lstStyle/>
          <a:p>
            <a:pPr algn="ctr"/>
            <a:r>
              <a:rPr lang="en-US" sz="4000" b="1" dirty="0" smtClean="0">
                <a:solidFill>
                  <a:srgbClr val="3A1D00"/>
                </a:solidFill>
                <a:latin typeface="David" panose="020E0502060401010101" pitchFamily="34" charset="-79"/>
                <a:cs typeface="David" panose="020E0502060401010101" pitchFamily="34" charset="-79"/>
              </a:rPr>
              <a:t>GREAT TURNING POINTS IN</a:t>
            </a:r>
            <a:endParaRPr lang="en-US" sz="4000" b="1" dirty="0">
              <a:solidFill>
                <a:srgbClr val="3A1D00"/>
              </a:solidFill>
              <a:latin typeface="David" panose="020E0502060401010101" pitchFamily="34" charset="-79"/>
              <a:cs typeface="David" panose="020E0502060401010101" pitchFamily="34" charset="-79"/>
            </a:endParaRPr>
          </a:p>
        </p:txBody>
      </p:sp>
      <p:sp>
        <p:nvSpPr>
          <p:cNvPr id="3" name="TextBox 2"/>
          <p:cNvSpPr txBox="1"/>
          <p:nvPr/>
        </p:nvSpPr>
        <p:spPr>
          <a:xfrm>
            <a:off x="381000" y="3962400"/>
            <a:ext cx="8382000" cy="1323439"/>
          </a:xfrm>
          <a:prstGeom prst="rect">
            <a:avLst/>
          </a:prstGeom>
          <a:noFill/>
        </p:spPr>
        <p:txBody>
          <a:bodyPr wrap="square" rtlCol="0">
            <a:spAutoFit/>
          </a:bodyPr>
          <a:lstStyle/>
          <a:p>
            <a:pPr algn="ctr"/>
            <a:r>
              <a:rPr lang="en-US" sz="4000" b="1" i="1" dirty="0" smtClean="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Part 2</a:t>
            </a:r>
          </a:p>
          <a:p>
            <a:pPr algn="ctr"/>
            <a:r>
              <a:rPr lang="en-US" sz="4000" b="1" i="1" dirty="0" smtClean="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“HOW’S YOUR IMAGE?”</a:t>
            </a:r>
            <a:endParaRPr lang="en-US" sz="4000" b="1" i="1" dirty="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33719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685800"/>
            <a:ext cx="7772400" cy="5016758"/>
          </a:xfrm>
          <a:prstGeom prst="rect">
            <a:avLst/>
          </a:prstGeom>
          <a:noFill/>
        </p:spPr>
        <p:txBody>
          <a:bodyPr wrap="square" rtlCol="0">
            <a:spAutoFit/>
          </a:bodyPr>
          <a:lstStyle/>
          <a:p>
            <a:r>
              <a:rPr lang="en-US" sz="2100" b="1" u="sng" dirty="0">
                <a:latin typeface="Comic Sans MS" panose="030F0702030302020204" pitchFamily="66" charset="0"/>
              </a:rPr>
              <a:t>Genesis </a:t>
            </a:r>
            <a:r>
              <a:rPr lang="en-US" sz="2100" b="1" u="sng" dirty="0" smtClean="0">
                <a:latin typeface="Comic Sans MS" panose="030F0702030302020204" pitchFamily="66" charset="0"/>
              </a:rPr>
              <a:t>1:26-28 (ESV</a:t>
            </a:r>
            <a:r>
              <a:rPr lang="en-US" sz="2100" b="1" u="sng" dirty="0">
                <a:latin typeface="Comic Sans MS" panose="030F0702030302020204" pitchFamily="66" charset="0"/>
              </a:rPr>
              <a:t>)</a:t>
            </a:r>
          </a:p>
          <a:p>
            <a:r>
              <a:rPr lang="en-US" sz="2300" b="1" baseline="30000" dirty="0">
                <a:latin typeface="Comic Sans MS" panose="030F0702030302020204" pitchFamily="66" charset="0"/>
              </a:rPr>
              <a:t>26 </a:t>
            </a:r>
            <a:r>
              <a:rPr lang="en-US" sz="2300" dirty="0">
                <a:latin typeface="Comic Sans MS" panose="030F0702030302020204" pitchFamily="66" charset="0"/>
              </a:rPr>
              <a:t>Then God said, “Let us make man in our image, after our likeness. And let them have dominion over the fish of the sea and over the birds of the heavens and over the livestock and over all the earth and over every creeping thing that creeps on the earth.”</a:t>
            </a:r>
          </a:p>
          <a:p>
            <a:r>
              <a:rPr lang="en-US" sz="2300" b="1" baseline="30000" dirty="0">
                <a:latin typeface="Comic Sans MS" panose="030F0702030302020204" pitchFamily="66" charset="0"/>
              </a:rPr>
              <a:t>27 </a:t>
            </a:r>
            <a:r>
              <a:rPr lang="en-US" sz="2300" b="1" dirty="0">
                <a:latin typeface="Comic Sans MS" panose="030F0702030302020204" pitchFamily="66" charset="0"/>
              </a:rPr>
              <a:t>So God created man in his own image,</a:t>
            </a:r>
            <a:br>
              <a:rPr lang="en-US" sz="2300" b="1" dirty="0">
                <a:latin typeface="Comic Sans MS" panose="030F0702030302020204" pitchFamily="66" charset="0"/>
              </a:rPr>
            </a:br>
            <a:r>
              <a:rPr lang="en-US" sz="2300" dirty="0">
                <a:latin typeface="Comic Sans MS" panose="030F0702030302020204" pitchFamily="66" charset="0"/>
              </a:rPr>
              <a:t>    </a:t>
            </a:r>
            <a:r>
              <a:rPr lang="en-US" sz="2300" b="1" dirty="0">
                <a:latin typeface="Comic Sans MS" panose="030F0702030302020204" pitchFamily="66" charset="0"/>
              </a:rPr>
              <a:t>in the image of God he created him;</a:t>
            </a:r>
            <a:br>
              <a:rPr lang="en-US" sz="2300" b="1" dirty="0">
                <a:latin typeface="Comic Sans MS" panose="030F0702030302020204" pitchFamily="66" charset="0"/>
              </a:rPr>
            </a:br>
            <a:r>
              <a:rPr lang="en-US" sz="2300" b="1" dirty="0">
                <a:latin typeface="Comic Sans MS" panose="030F0702030302020204" pitchFamily="66" charset="0"/>
              </a:rPr>
              <a:t>    male and female he created them.</a:t>
            </a:r>
          </a:p>
          <a:p>
            <a:r>
              <a:rPr lang="en-US" sz="2300" b="1" baseline="30000" dirty="0">
                <a:latin typeface="Comic Sans MS" panose="030F0702030302020204" pitchFamily="66" charset="0"/>
              </a:rPr>
              <a:t>28 </a:t>
            </a:r>
            <a:r>
              <a:rPr lang="en-US" sz="2300" dirty="0">
                <a:latin typeface="Comic Sans MS" panose="030F0702030302020204" pitchFamily="66" charset="0"/>
              </a:rPr>
              <a:t>And God blessed them. And God said to them, “Be fruitful and multiply and fill the earth and subdue it, and have dominion over the fish of the sea and over the birds of the heavens and over every living thing that moves on the earth.”</a:t>
            </a:r>
          </a:p>
        </p:txBody>
      </p:sp>
    </p:spTree>
    <p:extLst>
      <p:ext uri="{BB962C8B-B14F-4D97-AF65-F5344CB8AC3E}">
        <p14:creationId xmlns:p14="http://schemas.microsoft.com/office/powerpoint/2010/main" val="2290122498"/>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748</TotalTime>
  <Words>101</Words>
  <Application>Microsoft Office PowerPoint</Application>
  <PresentationFormat>On-screen Show (4:3)</PresentationFormat>
  <Paragraphs>35</Paragraphs>
  <Slides>24</Slides>
  <Notes>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Eckhart</dc:creator>
  <cp:lastModifiedBy>John Eckhart</cp:lastModifiedBy>
  <cp:revision>18</cp:revision>
  <cp:lastPrinted>2017-01-08T01:06:29Z</cp:lastPrinted>
  <dcterms:created xsi:type="dcterms:W3CDTF">2017-01-07T01:50:28Z</dcterms:created>
  <dcterms:modified xsi:type="dcterms:W3CDTF">2017-01-08T01:43:53Z</dcterms:modified>
</cp:coreProperties>
</file>