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58"/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DC43454-1E60-4ACD-B921-226E178B8601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250AB3E-16E8-4A39-894B-BD9C5D168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8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0289D28-68DF-401E-8A27-CA904764C01D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EC57426-B7FE-483C-A6D7-A2D1EC604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7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7426-B7FE-483C-A6D7-A2D1EC6046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7426-B7FE-483C-A6D7-A2D1EC6046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3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7426-B7FE-483C-A6D7-A2D1EC6046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1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7426-B7FE-483C-A6D7-A2D1EC6046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9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3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1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8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2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5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7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7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5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9B36-4CDA-43BC-81F4-E602E4627737}" type="datetimeFigureOut">
              <a:rPr lang="en-US" smtClean="0"/>
              <a:t>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3AC30-1D19-4E3F-9F09-4E37D4EB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974"/>
            <a:ext cx="9067800" cy="680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6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1" y="76200"/>
            <a:ext cx="89316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2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3"/>
          <a:stretch/>
        </p:blipFill>
        <p:spPr bwMode="auto">
          <a:xfrm>
            <a:off x="190499" y="152400"/>
            <a:ext cx="87630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0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4" y="200892"/>
            <a:ext cx="8867852" cy="650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3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417919"/>
            <a:ext cx="8001000" cy="602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John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8:44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(ESV)</a:t>
            </a:r>
          </a:p>
          <a:p>
            <a:endParaRPr lang="en-US" sz="32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“You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are of your father the devil, and your will is to do your father's desires. He was a murderer </a:t>
            </a:r>
            <a:r>
              <a:rPr lang="en-US" sz="3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from the beginning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, and does not stand in the truth, because there is no truth in him. When he lies, he speaks out of his own character, for </a:t>
            </a:r>
            <a:r>
              <a:rPr lang="en-US" sz="3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he is a liar and the father of lies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.”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0"/>
            <a:ext cx="8077200" cy="290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 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Cor. 11:14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(ESV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)</a:t>
            </a:r>
          </a:p>
          <a:p>
            <a:pPr algn="ctr"/>
            <a:endParaRPr lang="en-US" sz="40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“And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no wonder, for even Satan </a:t>
            </a:r>
            <a:r>
              <a:rPr lang="en-US" sz="3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disguises himself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as an angel of light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.”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34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0600"/>
            <a:ext cx="8001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 John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3:8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(ESV)</a:t>
            </a:r>
          </a:p>
          <a:p>
            <a:pPr algn="ctr"/>
            <a:endParaRPr lang="en-US" sz="36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“Whoever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makes a practice of sinning is of the devil, for the devil has been sinning from the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beginning . . .” 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0" y="228600"/>
            <a:ext cx="886407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0" y="228600"/>
            <a:ext cx="886407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82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3" y="128588"/>
            <a:ext cx="8689603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444803"/>
            <a:ext cx="8429006" cy="2677656"/>
          </a:xfrm>
          <a:prstGeom prst="rect">
            <a:avLst/>
          </a:prstGeom>
          <a:solidFill>
            <a:srgbClr val="6C0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Revelation </a:t>
            </a:r>
            <a:r>
              <a:rPr lang="en-US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12:9 </a:t>
            </a: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(ESV)</a:t>
            </a:r>
          </a:p>
          <a:p>
            <a:pPr algn="ctr"/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9 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And the great dragon was thrown down, 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that ancient serpent, who is called the devil and Satan, the deceiver of the whole world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—he was thrown down to the earth, and his angels were thrown down with him.</a:t>
            </a:r>
          </a:p>
        </p:txBody>
      </p:sp>
    </p:spTree>
    <p:extLst>
      <p:ext uri="{BB962C8B-B14F-4D97-AF65-F5344CB8AC3E}">
        <p14:creationId xmlns:p14="http://schemas.microsoft.com/office/powerpoint/2010/main" val="177953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1181100"/>
            <a:ext cx="8626986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04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1181100"/>
            <a:ext cx="8626986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4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868077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599" y="3429000"/>
            <a:ext cx="8680773" cy="2677656"/>
          </a:xfrm>
          <a:prstGeom prst="rect">
            <a:avLst/>
          </a:prstGeom>
          <a:solidFill>
            <a:srgbClr val="003258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“I 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will put enmity between you and the woman,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   and between your offspring and her offspring;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he shall bruise your head,</a:t>
            </a: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   and you shall bruise his heel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.”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Genesis 3:15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3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33400"/>
            <a:ext cx="880533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4164" y="574675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“THE FIRST GOSPEL”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2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1618"/>
            <a:ext cx="4343400" cy="665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3"/>
          <a:stretch/>
        </p:blipFill>
        <p:spPr bwMode="auto">
          <a:xfrm>
            <a:off x="4599708" y="152400"/>
            <a:ext cx="4473279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912" y="533400"/>
            <a:ext cx="45512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“Seed of the </a:t>
            </a:r>
          </a:p>
          <a:p>
            <a:pPr algn="ctr"/>
            <a:r>
              <a:rPr lang="en-US" sz="54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Woman”</a:t>
            </a:r>
            <a:endParaRPr lang="en-US" sz="5400" b="1" i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0724" y="4572000"/>
            <a:ext cx="4551246" cy="1754326"/>
          </a:xfrm>
          <a:prstGeom prst="rect">
            <a:avLst/>
          </a:prstGeom>
          <a:solidFill>
            <a:schemeClr val="accent6">
              <a:lumMod val="75000"/>
              <a:alpha val="58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“Seed of the </a:t>
            </a:r>
          </a:p>
          <a:p>
            <a:pPr algn="ctr"/>
            <a:r>
              <a:rPr lang="en-US" sz="54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Serpent”</a:t>
            </a:r>
            <a:endParaRPr lang="en-US" sz="5400" b="1" i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0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0600"/>
            <a:ext cx="8001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 John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3:8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(ESV)</a:t>
            </a:r>
          </a:p>
          <a:p>
            <a:pPr algn="ctr"/>
            <a:endParaRPr lang="en-US" sz="36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“Whoever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makes a practice of sinning is of the devil, for the devil has been sinning from the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beginning.  </a:t>
            </a: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The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reason the Son of God appeared was to destroy the works of the devil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.” 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82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533400"/>
            <a:ext cx="7239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And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he said to them, “I saw Satan fall like lightning from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heaven. 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Luke 10:18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)</a:t>
            </a:r>
          </a:p>
          <a:p>
            <a:pPr algn="ctr"/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Now is the judgment of this world; now will the ruler of this world be cast out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 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(John 12:31)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Since therefore the children share in flesh and blood, he himself likewise partook of the same things, </a:t>
            </a:r>
            <a:r>
              <a:rPr lang="en-US" sz="24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that through death he might destroy the one who has the power of death, that is, the </a:t>
            </a:r>
            <a:r>
              <a:rPr lang="en-US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dev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il . . .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(Hebrews 2:14)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5" y="188487"/>
            <a:ext cx="8630510" cy="64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2133600"/>
            <a:ext cx="4337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“I 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will put enmity between you and the woman,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   and between your offspring and her offspring;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he shall bruise your head,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   and you shall bruise his heel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.”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Genesis 3:15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9957" y="5898106"/>
            <a:ext cx="62872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“The First Gospel”</a:t>
            </a:r>
            <a:endParaRPr lang="en-U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8077200" cy="410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Romans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16:19-20 (ESV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)</a:t>
            </a:r>
          </a:p>
          <a:p>
            <a:pPr algn="ctr"/>
            <a:endParaRPr lang="en-US" sz="2800" b="1" u="sng" baseline="30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US" sz="32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19</a:t>
            </a:r>
            <a:r>
              <a:rPr lang="en-US" sz="32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For your obedience is known to all, so that I rejoice over you, but I want you to be wise as to what is good and innocent as to what is evil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</a:t>
            </a:r>
          </a:p>
          <a:p>
            <a:pPr algn="ctr"/>
            <a:r>
              <a:rPr lang="en-US" sz="32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20</a:t>
            </a:r>
            <a:r>
              <a:rPr lang="en-US" sz="32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 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The God of peace will soon crush Satan under your feet. </a:t>
            </a:r>
          </a:p>
        </p:txBody>
      </p:sp>
    </p:spTree>
    <p:extLst>
      <p:ext uri="{BB962C8B-B14F-4D97-AF65-F5344CB8AC3E}">
        <p14:creationId xmlns:p14="http://schemas.microsoft.com/office/powerpoint/2010/main" val="24661263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6" y="228600"/>
            <a:ext cx="88790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0608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25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86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9" y="1295400"/>
            <a:ext cx="8461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949" y="3810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>Genesis 3:15</a:t>
            </a:r>
            <a:endParaRPr lang="en-US" sz="8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27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61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1" y="3428999"/>
            <a:ext cx="86899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God created the heavens and the earth, AND IT WAS VERY GOOD!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God created MANKIND and endued him with HIS IMAGE!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The CREATION FELL into sin and rebellion, and was cast out from the presence of God.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62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35527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5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8570"/>
            <a:ext cx="8780361" cy="582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9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5" y="188487"/>
            <a:ext cx="8630510" cy="64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83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9" y="1295400"/>
            <a:ext cx="84613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949" y="38100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David" panose="020E0502060401010101" pitchFamily="34" charset="-79"/>
              </a:rPr>
              <a:t>Genesis 3:15</a:t>
            </a:r>
            <a:endParaRPr lang="en-US" sz="8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" b="11553"/>
          <a:stretch/>
        </p:blipFill>
        <p:spPr bwMode="auto">
          <a:xfrm>
            <a:off x="76200" y="152400"/>
            <a:ext cx="8963454" cy="64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220</Words>
  <Application>Microsoft Office PowerPoint</Application>
  <PresentationFormat>On-screen Show (4:3)</PresentationFormat>
  <Paragraphs>45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30</cp:revision>
  <cp:lastPrinted>2017-01-22T01:22:10Z</cp:lastPrinted>
  <dcterms:created xsi:type="dcterms:W3CDTF">2017-01-21T01:53:28Z</dcterms:created>
  <dcterms:modified xsi:type="dcterms:W3CDTF">2017-01-22T02:43:52Z</dcterms:modified>
</cp:coreProperties>
</file>