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7277E54-2549-48B9-BF97-1389B57B6149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A72A3BF-BDF9-4FAD-8B07-59EF8E167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44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A341881-B6AE-43C2-BBB6-B1CBF0319A2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2162B05-E8D9-4C51-94B3-1D9AEBE7F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2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62B05-E8D9-4C51-94B3-1D9AEBE7FB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6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6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8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1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1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5C463-9C0C-49D6-80C6-27A63B4EA99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7BEC-D89F-4AE0-BF65-188207ED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1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892739"/>
            <a:ext cx="8534400" cy="52322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“FROM THE MESSENGER TO THE MESSAGE”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2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152400"/>
            <a:ext cx="8851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038600"/>
            <a:ext cx="4024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GOOD NEWS HAS ARRIVED!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75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8"/>
          <a:stretch/>
        </p:blipFill>
        <p:spPr bwMode="auto">
          <a:xfrm>
            <a:off x="207764" y="190500"/>
            <a:ext cx="872847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6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92727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TIME IS FULFILLED!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0300" y="1857168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Elephant" panose="02020904090505020303" pitchFamily="18" charset="0"/>
              </a:rPr>
              <a:t>“KAIROS”</a:t>
            </a:r>
            <a:endParaRPr lang="en-US" sz="54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807341"/>
            <a:ext cx="37528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9" y="3429000"/>
            <a:ext cx="843116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638800"/>
            <a:ext cx="217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TIME BETWEEN THE TESTAMENTS”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8145" y="3714269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SILENT YEARS”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3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92727"/>
            <a:ext cx="746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HOW LONG HAVE YOU BEEN WAITING ON GOD?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807341"/>
            <a:ext cx="37528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0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0016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3810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time is fulfilled.”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Kingdom of God is at hand.”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4180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50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4178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181600"/>
            <a:ext cx="861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“From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fig tree learn its lesson: as soon as its branch becomes tender and puts out its leaves, you know that summer is near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.”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-Mark 13:28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39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0016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3810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time is fulfilled.”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Kingdom of God is at hand.”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71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0016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381000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time is fulfilled.”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Kingdom of God is at hand.”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“Repent and believe in the Gospel.”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27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8915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8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7392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11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r="17624"/>
          <a:stretch/>
        </p:blipFill>
        <p:spPr bwMode="auto">
          <a:xfrm>
            <a:off x="214745" y="1143000"/>
            <a:ext cx="870632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0016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381000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time is fulfilled.”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Kingdom of God is at hand.”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“Repent and believe in the Gospel.”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16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04800"/>
            <a:ext cx="8820150" cy="632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2362200"/>
            <a:ext cx="4287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“Keep on REPENTING and BELIEVING in the Gospel.”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75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152400"/>
            <a:ext cx="880642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57200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time is right.</a:t>
            </a:r>
          </a:p>
          <a:p>
            <a:pPr marL="342900" indent="-342900">
              <a:buAutoNum type="arabicPeriod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God’s Kingdom is here.</a:t>
            </a:r>
          </a:p>
          <a:p>
            <a:pPr marL="342900" indent="-342900">
              <a:buAutoNum type="arabicPeriod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Repent and believe in then GOOD NEWS of Jesus Christ!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36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9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3A1D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TURNING POINTS IN</a:t>
            </a:r>
            <a:endParaRPr lang="en-US" sz="6000" b="1" dirty="0">
              <a:solidFill>
                <a:srgbClr val="3A1D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429000"/>
            <a:ext cx="42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Creation of the World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Creation of Man in God’s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Fall into Sin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First Gospel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855" y="4256138"/>
            <a:ext cx="4457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Call of Abram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First Passover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Promise of Resurrection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791200"/>
            <a:ext cx="9043555" cy="830997"/>
          </a:xfrm>
          <a:prstGeom prst="rect">
            <a:avLst/>
          </a:prstGeom>
          <a:solidFill>
            <a:schemeClr val="bg2">
              <a:lumMod val="7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GOD’S GRAND PLAN!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00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152400"/>
            <a:ext cx="874224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4775"/>
            <a:ext cx="88646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486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146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8"/>
          <a:stretch/>
        </p:blipFill>
        <p:spPr bwMode="auto">
          <a:xfrm>
            <a:off x="207764" y="190500"/>
            <a:ext cx="872847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2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7620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“he was delivered up”</a:t>
            </a:r>
            <a:endParaRPr lang="en-US" sz="6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25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216</Words>
  <Application>Microsoft Office PowerPoint</Application>
  <PresentationFormat>On-screen Show (4:3)</PresentationFormat>
  <Paragraphs>33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16</cp:revision>
  <cp:lastPrinted>2017-02-25T22:22:17Z</cp:lastPrinted>
  <dcterms:created xsi:type="dcterms:W3CDTF">2017-02-25T01:24:31Z</dcterms:created>
  <dcterms:modified xsi:type="dcterms:W3CDTF">2017-02-25T23:21:04Z</dcterms:modified>
</cp:coreProperties>
</file>