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7" r:id="rId2"/>
    <p:sldId id="256" r:id="rId3"/>
    <p:sldId id="258" r:id="rId4"/>
    <p:sldId id="259" r:id="rId5"/>
    <p:sldId id="261" r:id="rId6"/>
    <p:sldId id="260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A9B3FDA8-D9CE-46E3-902B-C3320059E156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11C7C2F1-C38B-4B72-8DB8-B5F5E8C3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7661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DC0BA408-6428-4997-96EF-6EAB7FF6DF55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25E0EFBC-2180-4991-B4B1-C9EF1C6C0E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62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62B05-E8D9-4C51-94B3-1D9AEBE7FBF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470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0EFBC-2180-4991-B4B1-C9EF1C6C0E2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609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ED97E-66CE-46D8-B5C6-0DA27E921A3A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B754A-9829-4AAE-8AB7-7ADB66389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857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ED97E-66CE-46D8-B5C6-0DA27E921A3A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B754A-9829-4AAE-8AB7-7ADB66389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60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ED97E-66CE-46D8-B5C6-0DA27E921A3A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B754A-9829-4AAE-8AB7-7ADB66389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586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ED97E-66CE-46D8-B5C6-0DA27E921A3A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B754A-9829-4AAE-8AB7-7ADB66389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189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ED97E-66CE-46D8-B5C6-0DA27E921A3A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B754A-9829-4AAE-8AB7-7ADB66389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20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ED97E-66CE-46D8-B5C6-0DA27E921A3A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B754A-9829-4AAE-8AB7-7ADB66389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625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ED97E-66CE-46D8-B5C6-0DA27E921A3A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B754A-9829-4AAE-8AB7-7ADB66389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032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ED97E-66CE-46D8-B5C6-0DA27E921A3A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B754A-9829-4AAE-8AB7-7ADB66389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26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ED97E-66CE-46D8-B5C6-0DA27E921A3A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B754A-9829-4AAE-8AB7-7ADB66389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38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ED97E-66CE-46D8-B5C6-0DA27E921A3A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B754A-9829-4AAE-8AB7-7ADB66389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595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ED97E-66CE-46D8-B5C6-0DA27E921A3A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B754A-9829-4AAE-8AB7-7ADB66389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67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ED97E-66CE-46D8-B5C6-0DA27E921A3A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B754A-9829-4AAE-8AB7-7ADB66389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819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050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82"/>
            <a:ext cx="9179082" cy="687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43400" y="609600"/>
            <a:ext cx="4571999" cy="5632311"/>
          </a:xfrm>
          <a:prstGeom prst="rect">
            <a:avLst/>
          </a:prstGeom>
          <a:solidFill>
            <a:schemeClr val="tx2">
              <a:lumMod val="75000"/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21 </a:t>
            </a:r>
            <a:r>
              <a:rPr lang="en-U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For to this you have been called, because Christ also suffered for you, leaving you an example, so that you might follow in his steps. </a:t>
            </a:r>
            <a:endParaRPr lang="en-US" sz="20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  <a:p>
            <a:pPr algn="ctr"/>
            <a:r>
              <a:rPr lang="en-US" sz="2000" b="1" i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22</a:t>
            </a:r>
            <a:r>
              <a:rPr lang="en-US" sz="2000" b="1" i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 </a:t>
            </a:r>
            <a:r>
              <a:rPr lang="en-U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He committed no sin, neither was deceit found in his mouth. </a:t>
            </a:r>
            <a:endParaRPr lang="en-US" sz="20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  <a:p>
            <a:pPr algn="ctr"/>
            <a:r>
              <a:rPr lang="en-US" sz="2000" b="1" i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23</a:t>
            </a:r>
            <a:r>
              <a:rPr lang="en-US" sz="2000" b="1" i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 </a:t>
            </a:r>
            <a:r>
              <a:rPr lang="en-U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When he was reviled, he did not revile in return; when he suffered, he did not threaten, but continued entrusting himself to him who judges justly</a:t>
            </a:r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.</a:t>
            </a:r>
          </a:p>
          <a:p>
            <a:pPr algn="ctr"/>
            <a:r>
              <a:rPr lang="en-US" sz="2000" b="1" i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24</a:t>
            </a:r>
            <a:r>
              <a:rPr lang="en-US" sz="2000" b="1" i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 </a:t>
            </a:r>
            <a:r>
              <a:rPr lang="en-U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He himself bore our sins in his body on the tree, that we might die to sin and live to righteousness. By his wounds you have been healed</a:t>
            </a:r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.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1 Peter 2:21-24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96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10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73"/>
          <a:stretch/>
        </p:blipFill>
        <p:spPr bwMode="auto">
          <a:xfrm>
            <a:off x="2971800" y="2855836"/>
            <a:ext cx="6047508" cy="388140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3127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" y="0"/>
            <a:ext cx="913848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457200"/>
            <a:ext cx="3429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“Anybody that is hung upon a tree is cursed”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842195"/>
            <a:ext cx="3124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latin typeface="Century Schoolbook" panose="02040604050505020304" pitchFamily="18" charset="0"/>
              </a:rPr>
              <a:t>- Deuteronomy 21:22-23</a:t>
            </a:r>
            <a:endParaRPr lang="en-US" sz="1600" b="1" dirty="0">
              <a:latin typeface="Century Schoolbook" panose="020406040505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10200" y="3733800"/>
            <a:ext cx="36576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“Christ redeemed us   . . . by becoming a curse for us – for it is written. ‘Cursed is everyone who is hanged upon a tree.’”</a:t>
            </a:r>
          </a:p>
          <a:p>
            <a:pPr algn="r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- Galatians 3:13</a:t>
            </a:r>
            <a:endParaRPr lang="en-US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  <a:p>
            <a:pPr algn="ctr"/>
            <a:endParaRPr lang="en-US" sz="24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386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lus/>
      </p:transition>
    </mc:Choice>
    <mc:Fallback>
      <p:transition spd="slow">
        <p:plu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0762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609600"/>
            <a:ext cx="81534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Acts 5:30 – “The God of our fathers raised Jesus, whom you killed by hanging Him on </a:t>
            </a:r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a tree</a:t>
            </a: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.”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Acts 10:39 – “And we are witnesses of all that He did both in the country of the Jews and in Jerusalem.  They put Him to death by hanging Him on </a:t>
            </a:r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a tree</a:t>
            </a: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.”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Acts 13:29 – “And when they had carried out all that was written of Him, they took Him down from </a:t>
            </a:r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the tree</a:t>
            </a: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 and laid Him in a tomb.”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484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8" y="0"/>
            <a:ext cx="495992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05400" y="243512"/>
            <a:ext cx="37338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God chose this tree to be the hinge-point of HIS Story – THE great turning point.</a:t>
            </a:r>
          </a:p>
          <a:p>
            <a:pPr algn="ctr"/>
            <a:endParaRPr lang="en-US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  <a:p>
            <a:pPr algn="ctr"/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On this tree, God did His greatest and most important work.</a:t>
            </a:r>
          </a:p>
          <a:p>
            <a:pPr algn="ctr"/>
            <a:endParaRPr lang="en-US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  <a:p>
            <a:pPr algn="ctr"/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Sin is dealt with at this tree.</a:t>
            </a:r>
          </a:p>
          <a:p>
            <a:pPr algn="ctr"/>
            <a:endParaRPr lang="en-US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  <a:p>
            <a:pPr algn="ctr"/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Grace is generated by this tree.</a:t>
            </a:r>
          </a:p>
          <a:p>
            <a:pPr algn="ctr"/>
            <a:endParaRPr lang="en-US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  <a:p>
            <a:pPr algn="ctr"/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Healing comes from this tree.</a:t>
            </a:r>
            <a:endParaRPr lang="en-US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329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2" dur="2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3429000"/>
            <a:ext cx="8382000" cy="2554545"/>
          </a:xfrm>
          <a:prstGeom prst="rect">
            <a:avLst/>
          </a:prstGeom>
          <a:solidFill>
            <a:schemeClr val="tx1">
              <a:alpha val="36000"/>
            </a:schemeClr>
          </a:solidFill>
          <a:effectLst>
            <a:glow rad="228600">
              <a:schemeClr val="tx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baseline="30000" dirty="0"/>
              <a:t> </a:t>
            </a:r>
            <a:r>
              <a:rPr lang="en-US" b="1" baseline="30000" dirty="0" smtClean="0"/>
              <a:t>”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“For Christ 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also suffered once for sins, the righteous for the unrighteous, that he might bring us to God, being put to death in the flesh but made alive in the 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spirit . . .”</a:t>
            </a:r>
            <a:endParaRPr lang="en-US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417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15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000" y="1600200"/>
            <a:ext cx="5334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“But 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far be it from me to boast except in the cross of our Lord Jesus Christ, by which the world has been crucified to me, and I to the world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.”</a:t>
            </a:r>
            <a:endParaRPr lang="en-US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36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7000" fill="hold"/>
                                        <p:tgtEl>
                                          <p:spTgt spid="6146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8924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0"/>
            <a:ext cx="451104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2471"/>
            <a:ext cx="4572000" cy="339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1"/>
            <a:ext cx="4538749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1"/>
            <a:ext cx="4571999" cy="342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949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" y="0"/>
            <a:ext cx="91063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122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4"/>
            <a:ext cx="9152605" cy="6844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814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9" b="2720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1143000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3A1D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TURNING POINTS IN</a:t>
            </a:r>
            <a:endParaRPr lang="en-US" sz="6000" b="1" dirty="0">
              <a:solidFill>
                <a:srgbClr val="3A1D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400" y="3810000"/>
            <a:ext cx="731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“TWO TREES THAT TELL THE TALE”</a:t>
            </a:r>
            <a:endParaRPr lang="en-US" sz="4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18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" t="2858" r="1579" b="18271"/>
          <a:stretch/>
        </p:blipFill>
        <p:spPr bwMode="auto">
          <a:xfrm>
            <a:off x="0" y="-13856"/>
            <a:ext cx="9144000" cy="687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116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52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3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065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559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lus/>
      </p:transition>
    </mc:Choice>
    <mc:Fallback xmlns="">
      <p:transition spd="slow">
        <p:plus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7927" y="4712947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“DENDRON”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25"/>
          <a:stretch/>
        </p:blipFill>
        <p:spPr bwMode="auto">
          <a:xfrm>
            <a:off x="4572000" y="2623312"/>
            <a:ext cx="4572000" cy="423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53000" y="1600200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“XULON”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97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216</Words>
  <Application>Microsoft Office PowerPoint</Application>
  <PresentationFormat>On-screen Show (4:3)</PresentationFormat>
  <Paragraphs>30</Paragraphs>
  <Slides>17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Eckhart</dc:creator>
  <cp:lastModifiedBy>John Eckhart</cp:lastModifiedBy>
  <cp:revision>22</cp:revision>
  <cp:lastPrinted>2017-03-05T02:17:54Z</cp:lastPrinted>
  <dcterms:created xsi:type="dcterms:W3CDTF">2017-03-04T01:14:55Z</dcterms:created>
  <dcterms:modified xsi:type="dcterms:W3CDTF">2017-03-05T02:40:00Z</dcterms:modified>
</cp:coreProperties>
</file>