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0" r:id="rId3"/>
    <p:sldId id="282" r:id="rId4"/>
    <p:sldId id="261" r:id="rId5"/>
    <p:sldId id="263" r:id="rId6"/>
    <p:sldId id="28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D4F232F-CDE2-4EF5-BF5A-7240CDF90F24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4B6D872-F7B2-4881-BB51-48F56C78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F9465CC-A7FB-4DEC-9760-1845E7409AB8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93126BA-BF8A-4215-947C-5DA1DD67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26BA-BF8A-4215-947C-5DA1DD677F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EF08-404B-4C6C-A885-D242DBF68EDF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BD7A-ECEE-4C2C-A0CC-B0521E40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7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Comic Sans MS" panose="030F0702030302020204" pitchFamily="66" charset="0"/>
              </a:rPr>
              <a:t>Onesimus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3886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FELLOW TRAVELER WITH TYCHICUS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FROM COLOSSAE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sz="32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Onesimus</a:t>
            </a:r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’ thrilling story in the book of Philemon”</a:t>
            </a:r>
          </a:p>
          <a:p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971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01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Colossians 4:10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</a:t>
            </a:r>
            <a:r>
              <a:rPr lang="en-US" b="1" u="sng" dirty="0" smtClean="0">
                <a:latin typeface="Comic Sans MS" panose="030F0702030302020204" pitchFamily="66" charset="0"/>
              </a:rPr>
              <a:t>Aristarchu</a:t>
            </a:r>
            <a:r>
              <a:rPr lang="en-US" b="1" dirty="0" smtClean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my fellow prisoner greets you, and </a:t>
            </a:r>
            <a:r>
              <a:rPr lang="en-US" b="1" u="sng" dirty="0">
                <a:latin typeface="Comic Sans MS" panose="030F0702030302020204" pitchFamily="66" charset="0"/>
              </a:rPr>
              <a:t>Mark</a:t>
            </a:r>
            <a:r>
              <a:rPr lang="en-US" dirty="0">
                <a:latin typeface="Comic Sans MS" panose="030F0702030302020204" pitchFamily="66" charset="0"/>
              </a:rPr>
              <a:t> the cousin of Barnabas (concerning whom you have received instructions—if he comes to you, welcome him), </a:t>
            </a:r>
            <a:r>
              <a:rPr lang="en-US" dirty="0" smtClean="0">
                <a:latin typeface="Comic Sans MS" panose="030F0702030302020204" pitchFamily="66" charset="0"/>
              </a:rPr>
              <a:t>and </a:t>
            </a:r>
            <a:r>
              <a:rPr lang="en-US" dirty="0">
                <a:latin typeface="Comic Sans MS" panose="030F0702030302020204" pitchFamily="66" charset="0"/>
              </a:rPr>
              <a:t>Jesus who is called </a:t>
            </a:r>
            <a:r>
              <a:rPr lang="en-US" b="1" u="sng" dirty="0">
                <a:latin typeface="Comic Sans MS" panose="030F0702030302020204" pitchFamily="66" charset="0"/>
              </a:rPr>
              <a:t>Justus</a:t>
            </a:r>
            <a:r>
              <a:rPr lang="en-US" dirty="0" smtClean="0">
                <a:latin typeface="Comic Sans MS" panose="030F0702030302020204" pitchFamily="66" charset="0"/>
              </a:rPr>
              <a:t>.”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905000"/>
            <a:ext cx="388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GREAT ENCOURAGERS, (OR COMFORTERS)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ELLOW JEWS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ALL WERE A GREAT HELP TO PAUL</a:t>
            </a:r>
          </a:p>
          <a:p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13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Comic Sans MS" panose="030F0702030302020204" pitchFamily="66" charset="0"/>
              </a:rPr>
              <a:t>Epaphras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388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COLOSSIAN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CO-WORKER WITH PAUL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“He was a prayer-warrior on behalf of the Colossians”</a:t>
            </a:r>
          </a:p>
          <a:p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1296"/>
            <a:ext cx="3984322" cy="47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81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Comic Sans MS" panose="030F0702030302020204" pitchFamily="66" charset="0"/>
              </a:rPr>
              <a:t>Luke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388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CO-MISSIONARY WITH PAUL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WRITER OF THE GOSPEL OF LUKE AND BOOK OF ACTS.</a:t>
            </a:r>
          </a:p>
          <a:p>
            <a:endParaRPr lang="en-US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“the beloved physician”</a:t>
            </a:r>
            <a:endParaRPr lang="en-US" sz="36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640005" cy="48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43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6" y="176284"/>
            <a:ext cx="438742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6284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42" y="3434687"/>
            <a:ext cx="4302458" cy="32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" y="3441510"/>
            <a:ext cx="4387429" cy="32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976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Comic Sans MS" panose="030F0702030302020204" pitchFamily="66" charset="0"/>
              </a:rPr>
              <a:t/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err="1" smtClean="0">
                <a:latin typeface="Comic Sans MS" panose="030F0702030302020204" pitchFamily="66" charset="0"/>
              </a:rPr>
              <a:t>Tychicus</a:t>
            </a:r>
            <a:r>
              <a:rPr lang="en-US" sz="4900" b="1" dirty="0" smtClean="0">
                <a:latin typeface="Comic Sans MS" panose="030F0702030302020204" pitchFamily="66" charset="0"/>
              </a:rPr>
              <a:t/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err="1" smtClean="0">
                <a:latin typeface="Comic Sans MS" panose="030F0702030302020204" pitchFamily="66" charset="0"/>
              </a:rPr>
              <a:t>Onesimus</a:t>
            </a:r>
            <a:r>
              <a:rPr lang="en-US" sz="4900" b="1" dirty="0" smtClean="0">
                <a:latin typeface="Comic Sans MS" panose="030F0702030302020204" pitchFamily="66" charset="0"/>
              </a:rPr>
              <a:t/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smtClean="0">
                <a:latin typeface="Comic Sans MS" panose="030F0702030302020204" pitchFamily="66" charset="0"/>
              </a:rPr>
              <a:t>Aristarchus</a:t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smtClean="0">
                <a:latin typeface="Comic Sans MS" panose="030F0702030302020204" pitchFamily="66" charset="0"/>
              </a:rPr>
              <a:t>Mark</a:t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smtClean="0">
                <a:latin typeface="Comic Sans MS" panose="030F0702030302020204" pitchFamily="66" charset="0"/>
              </a:rPr>
              <a:t>Justus</a:t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err="1" smtClean="0">
                <a:latin typeface="Comic Sans MS" panose="030F0702030302020204" pitchFamily="66" charset="0"/>
              </a:rPr>
              <a:t>Epaphras</a:t>
            </a:r>
            <a:r>
              <a:rPr lang="en-US" sz="4900" b="1" dirty="0" smtClean="0">
                <a:latin typeface="Comic Sans MS" panose="030F0702030302020204" pitchFamily="66" charset="0"/>
              </a:rPr>
              <a:t/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900" b="1" dirty="0" smtClean="0">
                <a:latin typeface="Comic Sans MS" panose="030F0702030302020204" pitchFamily="66" charset="0"/>
              </a:rPr>
              <a:t>Luke</a:t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955" y="5105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DEMAS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NYMPHA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66875"/>
            <a:ext cx="86868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omic Sans MS" panose="030F0702030302020204" pitchFamily="66" charset="0"/>
              </a:rPr>
              <a:t>Colossians 4:16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“And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 this letter has been read among you, have it also read in the church of the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Laodiceans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and see that you also read the letter from Laodicea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“READ THE BIBLE, AN MAKE SURE YOU SHARE IT WITH OTHERS.”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Comic Sans MS" panose="030F0702030302020204" pitchFamily="66" charset="0"/>
              </a:rPr>
              <a:t>Archippus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388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Verse 17 – 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“And say to </a:t>
            </a:r>
            <a:r>
              <a:rPr lang="en-US" sz="28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Archippus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‘see that you fulfill the ministry that you have received in the Lord.’”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Archippus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a fellow soldier with Paul.</a:t>
            </a:r>
          </a:p>
          <a:p>
            <a:endParaRPr lang="en-US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9" r="12462"/>
          <a:stretch/>
        </p:blipFill>
        <p:spPr bwMode="auto">
          <a:xfrm>
            <a:off x="457200" y="1560393"/>
            <a:ext cx="4137381" cy="467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32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166"/>
            <a:ext cx="8839200" cy="65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593741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Fulfill the Ministry YOU have received in the Lord!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12"/>
            <a:ext cx="8229600" cy="6553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Comic Sans MS" panose="030F0702030302020204" pitchFamily="66" charset="0"/>
              </a:rPr>
              <a:t/>
            </a:r>
            <a:br>
              <a:rPr lang="en-US" sz="4900" b="1" dirty="0" smtClean="0"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Tychicus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Onesimus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Aristarchus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Mark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Justus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Epaphras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Luke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Demas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Nympha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Archippus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PAUL</a:t>
            </a:r>
            <a:r>
              <a:rPr lang="en-US" sz="53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53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PETER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4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49603"/>
              </p:ext>
            </p:extLst>
          </p:nvPr>
        </p:nvGraphicFramePr>
        <p:xfrm>
          <a:off x="1219200" y="304800"/>
          <a:ext cx="7543799" cy="7846296"/>
        </p:xfrm>
        <a:graphic>
          <a:graphicData uri="http://schemas.openxmlformats.org/drawingml/2006/table">
            <a:tbl>
              <a:tblPr/>
              <a:tblGrid>
                <a:gridCol w="3275092"/>
                <a:gridCol w="187636"/>
                <a:gridCol w="4081071"/>
              </a:tblGrid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Producer, Director &amp; Writer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Art Clokey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Assistant to Executive Producer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Gloria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Clokey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Animation Director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Ray Peck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Animation Director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Peter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Kleinow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Art Director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Alfonso Eggleston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Art Director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Melvin Wood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Editor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Don McIntosh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Woodword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Smith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Colin Young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Music Composition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Jerry Gerber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Music Editor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Larry Oppenheimer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Audio Supervision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Focused Audio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Audio Production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Jeff Roth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Sound Effects Designer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James Allen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Production Coordinator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Ruth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Gooddell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Vocal Coach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Dallas McKinnon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Lighting Director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Wady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Woodaver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Special Effects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David Allen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Post Production Coordinator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Jay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Weinman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Audio Transfers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Sprocket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Systenms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Saul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Zaentz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Co.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Film Laboratory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Hollywood Film &amp; Video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Video Transfers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Russian Hill Recording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Credit Titles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Cinermatte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, Inc.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8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166"/>
            <a:ext cx="8839200" cy="65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593741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Fulfill the Ministry YOU have received in the Lord!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3"/>
          <a:stretch/>
        </p:blipFill>
        <p:spPr bwMode="auto">
          <a:xfrm>
            <a:off x="4852347" y="223054"/>
            <a:ext cx="3886200" cy="28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852"/>
            <a:ext cx="4038600" cy="30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Colossians 4 greeting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8"/>
          <a:stretch/>
        </p:blipFill>
        <p:spPr bwMode="auto">
          <a:xfrm>
            <a:off x="4852347" y="3726875"/>
            <a:ext cx="4090348" cy="2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3453"/>
            <a:ext cx="4038600" cy="28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464" y="3051078"/>
            <a:ext cx="5101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“THE GREETINGS”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4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Colossians </a:t>
            </a:r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4:7-18</a:t>
            </a:r>
            <a:b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baseline="30000" dirty="0">
                <a:latin typeface="Comic Sans MS" panose="030F0702030302020204" pitchFamily="66" charset="0"/>
              </a:rPr>
              <a:t>7 </a:t>
            </a:r>
            <a:r>
              <a:rPr lang="en-US" sz="2000" dirty="0" err="1">
                <a:latin typeface="Comic Sans MS" panose="030F0702030302020204" pitchFamily="66" charset="0"/>
              </a:rPr>
              <a:t>Tychicus</a:t>
            </a:r>
            <a:r>
              <a:rPr lang="en-US" sz="2000" dirty="0">
                <a:latin typeface="Comic Sans MS" panose="030F0702030302020204" pitchFamily="66" charset="0"/>
              </a:rPr>
              <a:t> will tell you all about my activities. He is a beloved brother and faithful minister and fellow servant in the Lord.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8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I have sent him to you for this very purpose, that you may know how we are and that he may encourage your hearts,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9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and with him </a:t>
            </a:r>
            <a:r>
              <a:rPr lang="en-US" sz="2000" dirty="0" err="1">
                <a:latin typeface="Comic Sans MS" panose="030F0702030302020204" pitchFamily="66" charset="0"/>
              </a:rPr>
              <a:t>Onesimus</a:t>
            </a:r>
            <a:r>
              <a:rPr lang="en-US" sz="2000" dirty="0">
                <a:latin typeface="Comic Sans MS" panose="030F0702030302020204" pitchFamily="66" charset="0"/>
              </a:rPr>
              <a:t>, our faithful and beloved brother, who is one of you. They will tell you of everything that has taken place here.</a:t>
            </a:r>
          </a:p>
          <a:p>
            <a:pPr marL="0" indent="0">
              <a:buNone/>
            </a:pPr>
            <a:r>
              <a:rPr lang="en-US" sz="2000" b="1" baseline="30000" dirty="0">
                <a:latin typeface="Comic Sans MS" panose="030F0702030302020204" pitchFamily="66" charset="0"/>
              </a:rPr>
              <a:t>10 </a:t>
            </a:r>
            <a:r>
              <a:rPr lang="en-US" sz="2000" dirty="0">
                <a:latin typeface="Comic Sans MS" panose="030F0702030302020204" pitchFamily="66" charset="0"/>
              </a:rPr>
              <a:t>Aristarchus my fellow prisoner greets you, and Mark the cousin of Barnabas (concerning whom you have received instructions—if he comes to you, welcome him),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11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and Jesus who is called Justus. These are the only men of the circumcision among my fellow workers for the kingdom of God, and they have been a comfort to me.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12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 err="1">
                <a:latin typeface="Comic Sans MS" panose="030F0702030302020204" pitchFamily="66" charset="0"/>
              </a:rPr>
              <a:t>Epaphras</a:t>
            </a:r>
            <a:r>
              <a:rPr lang="en-US" sz="2000" dirty="0">
                <a:latin typeface="Comic Sans MS" panose="030F0702030302020204" pitchFamily="66" charset="0"/>
              </a:rPr>
              <a:t>, who is one of you, a servant of Christ Jesus, greets you, always struggling on your behalf in his prayers, that you may stand mature and fully assured in all the will of God. 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Colossians </a:t>
            </a:r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4:7-18</a:t>
            </a:r>
            <a:b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For I bear him witness that he has worked hard for you and for those in Laodicea and in Hierapolis.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14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Luke the beloved physician greets you, as does Demas.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15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Give my greetings to the brothers at Laodicea, and to </a:t>
            </a:r>
            <a:r>
              <a:rPr lang="en-US" sz="2000" dirty="0" err="1">
                <a:latin typeface="Comic Sans MS" panose="030F0702030302020204" pitchFamily="66" charset="0"/>
              </a:rPr>
              <a:t>Nympha</a:t>
            </a:r>
            <a:r>
              <a:rPr lang="en-US" sz="2000" dirty="0">
                <a:latin typeface="Comic Sans MS" panose="030F0702030302020204" pitchFamily="66" charset="0"/>
              </a:rPr>
              <a:t> and the church in her house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16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And when this letter has been read among you, have it also read in the church of the </a:t>
            </a:r>
            <a:r>
              <a:rPr lang="en-US" sz="2000" dirty="0" err="1">
                <a:latin typeface="Comic Sans MS" panose="030F0702030302020204" pitchFamily="66" charset="0"/>
              </a:rPr>
              <a:t>Laodiceans</a:t>
            </a:r>
            <a:r>
              <a:rPr lang="en-US" sz="2000" dirty="0">
                <a:latin typeface="Comic Sans MS" panose="030F0702030302020204" pitchFamily="66" charset="0"/>
              </a:rPr>
              <a:t>; and see that you also read the letter from Laodicea.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17 </a:t>
            </a:r>
            <a:r>
              <a:rPr lang="en-US" sz="2000" dirty="0" smtClean="0">
                <a:latin typeface="Comic Sans MS" panose="030F0702030302020204" pitchFamily="66" charset="0"/>
              </a:rPr>
              <a:t>And say to </a:t>
            </a:r>
            <a:r>
              <a:rPr lang="en-US" sz="2000" dirty="0" err="1" smtClean="0">
                <a:latin typeface="Comic Sans MS" panose="030F0702030302020204" pitchFamily="66" charset="0"/>
              </a:rPr>
              <a:t>Archippus</a:t>
            </a:r>
            <a:r>
              <a:rPr lang="en-US" sz="2000" dirty="0" smtClean="0">
                <a:latin typeface="Comic Sans MS" panose="030F0702030302020204" pitchFamily="66" charset="0"/>
              </a:rPr>
              <a:t>, “See that you fulfill the ministry that you have received in the Lord.”</a:t>
            </a:r>
            <a:r>
              <a:rPr lang="en-US" sz="2000" b="1" baseline="30000" dirty="0">
                <a:latin typeface="Comic Sans MS" panose="030F0702030302020204" pitchFamily="66" charset="0"/>
              </a:rPr>
              <a:t> </a:t>
            </a:r>
            <a:endParaRPr lang="en-US" sz="2000" b="1" baseline="30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baseline="30000" dirty="0" smtClean="0">
                <a:latin typeface="Comic Sans MS" panose="030F0702030302020204" pitchFamily="66" charset="0"/>
              </a:rPr>
              <a:t>18</a:t>
            </a:r>
            <a:r>
              <a:rPr lang="en-US" sz="2000" b="1" baseline="30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I, Paul, write this greeting with my own hand. Remember my chains. Grace be with you.</a:t>
            </a: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5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Comic Sans MS" panose="030F0702030302020204" pitchFamily="66" charset="0"/>
              </a:rPr>
              <a:t>Tychicus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01193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5240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MESSENGER</a:t>
            </a:r>
          </a:p>
          <a:p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CO-WORKER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“beloved brother, faithful minister, and fellow servant in the Lord.”</a:t>
            </a:r>
            <a:endParaRPr lang="en-US" sz="3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37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311</Words>
  <Application>Microsoft Office PowerPoint</Application>
  <PresentationFormat>On-screen Show (4:3)</PresentationFormat>
  <Paragraphs>105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Colossians 4:7-18 </vt:lpstr>
      <vt:lpstr> Colossians 4:7-18 </vt:lpstr>
      <vt:lpstr>Tychicus</vt:lpstr>
      <vt:lpstr>Onesimus</vt:lpstr>
      <vt:lpstr>Colossians 4:10</vt:lpstr>
      <vt:lpstr>Epaphras</vt:lpstr>
      <vt:lpstr>Luke</vt:lpstr>
      <vt:lpstr>PowerPoint Presentation</vt:lpstr>
      <vt:lpstr> Tychicus Onesimus Aristarchus Mark Justus Epaphras Luke </vt:lpstr>
      <vt:lpstr>Colossians 4:16</vt:lpstr>
      <vt:lpstr>Archippus</vt:lpstr>
      <vt:lpstr>PowerPoint Presentation</vt:lpstr>
      <vt:lpstr> Tychicus Onesimus Aristarchus Mark Justus Epaphras Luke Demas Nympha Archippus PAUL PETER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33</cp:revision>
  <cp:lastPrinted>2017-04-23T02:25:25Z</cp:lastPrinted>
  <dcterms:created xsi:type="dcterms:W3CDTF">2017-04-22T01:41:57Z</dcterms:created>
  <dcterms:modified xsi:type="dcterms:W3CDTF">2017-04-23T02:44:04Z</dcterms:modified>
</cp:coreProperties>
</file>