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AC545D07-CBF0-4012-BF99-FFE5801D7BDD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7929E85-D418-4CC7-9E64-6B5A557CF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D8B8F1A6-8A86-421A-97E0-DB5F8E2921EA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3990489-0EB2-4C42-8B60-8158F5E8D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5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3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4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6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9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90489-0EB2-4C42-8B60-8158F5E8D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88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8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4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0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67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0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89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50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1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18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1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0D893-B7F3-4681-AA07-93C2C0DC948F}" type="datetimeFigureOut">
              <a:rPr lang="en-US" smtClean="0"/>
              <a:t>4/8/2017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C015E-AC52-4AAB-9B7F-C884EE1B0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5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14299"/>
            <a:ext cx="452029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7527" y="221500"/>
            <a:ext cx="4114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9 </a:t>
            </a:r>
            <a:r>
              <a:rPr lang="en-US" sz="22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true light, which gives light to everyone, was coming into the world. </a:t>
            </a:r>
          </a:p>
          <a:p>
            <a:pPr algn="ctr"/>
            <a:r>
              <a:rPr lang="en-US" sz="22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10 </a:t>
            </a:r>
            <a:r>
              <a:rPr lang="en-US" sz="22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was in the world, and the world was made through him, yet the world did not know him. </a:t>
            </a:r>
          </a:p>
          <a:p>
            <a:pPr algn="ctr"/>
            <a:r>
              <a:rPr lang="en-US" sz="22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11 </a:t>
            </a:r>
            <a:r>
              <a:rPr lang="en-US" sz="22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came to his own, and his own people did not receive him. </a:t>
            </a: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12 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But to all who did receive him, who believed in his name, 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gave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the right to become </a:t>
            </a:r>
            <a:r>
              <a:rPr lang="en-US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children of God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 </a:t>
            </a:r>
          </a:p>
          <a:p>
            <a:pPr algn="ctr"/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13 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who were born, not of blood nor of the will of the flesh nor of the will of man, but of God.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255" y="400762"/>
            <a:ext cx="440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6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John 1:9-13</a:t>
            </a:r>
          </a:p>
        </p:txBody>
      </p:sp>
    </p:spTree>
    <p:extLst>
      <p:ext uri="{BB962C8B-B14F-4D97-AF65-F5344CB8AC3E}">
        <p14:creationId xmlns:p14="http://schemas.microsoft.com/office/powerpoint/2010/main" val="246138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8"/>
          <a:stretch/>
        </p:blipFill>
        <p:spPr bwMode="auto">
          <a:xfrm>
            <a:off x="152400" y="152400"/>
            <a:ext cx="879680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42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8763001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4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How is it that you DON’T get born into God’s Family?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>
            <a:noAutofit/>
          </a:bodyPr>
          <a:lstStyle/>
          <a:p>
            <a:pPr marL="914400" indent="-914400">
              <a:spcBef>
                <a:spcPts val="1800"/>
              </a:spcBef>
              <a:buAutoNum type="arabicParenR"/>
            </a:pPr>
            <a:r>
              <a:rPr lang="en-US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“not of blood”</a:t>
            </a:r>
          </a:p>
          <a:p>
            <a:pPr marL="914400" indent="-914400">
              <a:buAutoNum type="arabicParenR"/>
            </a:pPr>
            <a:r>
              <a:rPr lang="en-US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“not of flesh”</a:t>
            </a:r>
          </a:p>
          <a:p>
            <a:pPr marL="914400" indent="-914400">
              <a:buAutoNum type="arabicParenR"/>
            </a:pPr>
            <a:r>
              <a:rPr lang="en-US" sz="6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“not of man’s will”</a:t>
            </a:r>
            <a:endParaRPr lang="en-US" sz="6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534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8"/>
          <a:stretch/>
        </p:blipFill>
        <p:spPr bwMode="auto">
          <a:xfrm>
            <a:off x="152400" y="113337"/>
            <a:ext cx="8705850" cy="6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91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8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044" y="1371600"/>
            <a:ext cx="87639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 . . . the action of the father </a:t>
            </a:r>
          </a:p>
          <a:p>
            <a:pPr algn="ctr"/>
            <a:r>
              <a:rPr lang="en-US" sz="54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in creating children”</a:t>
            </a:r>
            <a:endParaRPr lang="en-US" sz="54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2242" y="304800"/>
            <a:ext cx="3839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Born of God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9590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14299"/>
            <a:ext cx="452029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7527" y="221500"/>
            <a:ext cx="4114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endParaRPr lang="en-US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12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But to all who did receive him, who believed in his name, he gave the right to become children </a:t>
            </a:r>
            <a:r>
              <a:rPr lang="en-US" sz="28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of God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 </a:t>
            </a:r>
            <a:endPara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13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who were born, not of blood nor of the will of the flesh nor of the will of man, but of God.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255" y="400762"/>
            <a:ext cx="440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6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John </a:t>
            </a:r>
            <a:r>
              <a:rPr lang="en-US" sz="6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1:9-13</a:t>
            </a:r>
          </a:p>
        </p:txBody>
      </p:sp>
    </p:spTree>
    <p:extLst>
      <p:ext uri="{BB962C8B-B14F-4D97-AF65-F5344CB8AC3E}">
        <p14:creationId xmlns:p14="http://schemas.microsoft.com/office/powerpoint/2010/main" val="409144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"/>
            <a:ext cx="574294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81" y="800100"/>
            <a:ext cx="3752779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95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143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2438400"/>
            <a:ext cx="35637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Jacqueline </a:t>
            </a:r>
          </a:p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Kennedy </a:t>
            </a:r>
          </a:p>
          <a:p>
            <a:pPr algn="ctr"/>
            <a:r>
              <a:rPr lang="en-US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0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Onassis</a:t>
            </a:r>
            <a:endParaRPr lang="en-U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FF00"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08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5" b="11399"/>
          <a:stretch/>
        </p:blipFill>
        <p:spPr bwMode="auto">
          <a:xfrm>
            <a:off x="152400" y="152400"/>
            <a:ext cx="268499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5737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Image result for jacqueline kennedy sotheby auction text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581400"/>
            <a:ext cx="458345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Image result for jacqueline kennedy sotheby auction text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90" y="3602182"/>
            <a:ext cx="3990110" cy="30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6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1361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9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2999" y="457200"/>
            <a:ext cx="33527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You have the right to become a child of God – to take on the name of Jesus. </a:t>
            </a:r>
          </a:p>
          <a:p>
            <a:pPr algn="ctr"/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It is your right from God.</a:t>
            </a:r>
          </a:p>
          <a:p>
            <a:pPr algn="ctr"/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Receive Jesus in obedient faith!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3" y="1804554"/>
            <a:ext cx="4337437" cy="32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91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88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14299"/>
            <a:ext cx="452029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7527" y="221500"/>
            <a:ext cx="4114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9</a:t>
            </a:r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true light, which gives light to everyone, was coming into the world. </a:t>
            </a:r>
            <a:endParaRPr lang="en-US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10</a:t>
            </a:r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was in the world, and the world was made through him, yet the world did not know him. </a:t>
            </a:r>
            <a:endParaRPr lang="en-US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11</a:t>
            </a:r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came to his own, and his own </a:t>
            </a:r>
            <a:r>
              <a:rPr lang="en-US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people did 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not receive him. </a:t>
            </a:r>
            <a:endParaRPr lang="en-US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12</a:t>
            </a:r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But to all who did receive him, who believed in his name, he gave the right to become children of God, </a:t>
            </a:r>
            <a:endParaRPr lang="en-US" sz="2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13</a:t>
            </a:r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who were born, not of blood nor of the will of the flesh nor of the will of man, but of God.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255" y="400762"/>
            <a:ext cx="440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66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John </a:t>
            </a:r>
            <a:r>
              <a:rPr lang="en-US" sz="6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1:9-13</a:t>
            </a:r>
          </a:p>
        </p:txBody>
      </p:sp>
    </p:spTree>
    <p:extLst>
      <p:ext uri="{BB962C8B-B14F-4D97-AF65-F5344CB8AC3E}">
        <p14:creationId xmlns:p14="http://schemas.microsoft.com/office/powerpoint/2010/main" val="267267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71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1" r="22610"/>
          <a:stretch/>
        </p:blipFill>
        <p:spPr bwMode="auto">
          <a:xfrm>
            <a:off x="6019799" y="152400"/>
            <a:ext cx="294608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62300"/>
            <a:ext cx="4531019" cy="366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62300"/>
            <a:ext cx="413173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5562600"/>
            <a:ext cx="4131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“The Right to Become Children of God!”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508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4 -0.07847 L -0.25087 -0.211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15" y="228600"/>
            <a:ext cx="8285885" cy="6228485"/>
          </a:xfrm>
          <a:prstGeom prst="rect">
            <a:avLst/>
          </a:prstGeom>
          <a:noFill/>
          <a:ln>
            <a:noFill/>
          </a:ln>
          <a:effectLst>
            <a:glow rad="1320800">
              <a:schemeClr val="accent6">
                <a:satMod val="175000"/>
                <a:alpha val="3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83011" y="5577781"/>
            <a:ext cx="6841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Dear Preacher . . .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14299"/>
            <a:ext cx="452029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7527" y="221500"/>
            <a:ext cx="4114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9 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true light, which gives light to everyone, was coming into the world. </a:t>
            </a: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10 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was in the world, and the world was made through him, yet the world did not know him. </a:t>
            </a: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11 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came to his own, and his own people did not receive him. </a:t>
            </a: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12 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But to all who did receive him, who believed in his name, 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gave the right to become </a:t>
            </a:r>
            <a:r>
              <a:rPr lang="en-US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children of God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 </a:t>
            </a: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13 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who were born, not of blood nor of the will of the flesh nor of the will of man, but of God.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255" y="400762"/>
            <a:ext cx="440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6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John 1:9-13</a:t>
            </a:r>
          </a:p>
        </p:txBody>
      </p:sp>
    </p:spTree>
    <p:extLst>
      <p:ext uri="{BB962C8B-B14F-4D97-AF65-F5344CB8AC3E}">
        <p14:creationId xmlns:p14="http://schemas.microsoft.com/office/powerpoint/2010/main" val="28777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54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4908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99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14299"/>
            <a:ext cx="452029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7527" y="221500"/>
            <a:ext cx="4114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en-US" sz="2200" b="1" i="1" baseline="30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en-US" sz="22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9 </a:t>
            </a:r>
            <a:r>
              <a:rPr lang="en-US" sz="22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The true light, which gives light to everyone, was coming into the world. </a:t>
            </a:r>
          </a:p>
          <a:p>
            <a:pPr algn="ctr"/>
            <a:r>
              <a:rPr lang="en-US" sz="22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10 </a:t>
            </a:r>
            <a:r>
              <a:rPr lang="en-US" sz="22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was in the world, and the world was made through him, yet the world did not know him. </a:t>
            </a:r>
          </a:p>
          <a:p>
            <a:pPr algn="ctr"/>
            <a:r>
              <a:rPr lang="en-US" sz="2200" b="1" i="1" baseline="300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11 </a:t>
            </a:r>
            <a:r>
              <a:rPr lang="en-US" sz="2200" b="1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came to his own, and his own people did not receive him. </a:t>
            </a:r>
          </a:p>
          <a:p>
            <a:pPr algn="ctr"/>
            <a:r>
              <a:rPr lang="en-US" sz="2200" b="1" i="1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12 </a:t>
            </a:r>
            <a:r>
              <a:rPr lang="en-US" sz="22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But to all who did receive him, who believed in his name, 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he gave the right to become </a:t>
            </a:r>
            <a:r>
              <a:rPr lang="en-US" sz="2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children of God</a:t>
            </a:r>
            <a:r>
              <a:rPr lang="en-US" sz="2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, </a:t>
            </a:r>
          </a:p>
          <a:p>
            <a:pPr algn="ctr"/>
            <a:r>
              <a:rPr lang="en-US" sz="22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13 </a:t>
            </a:r>
            <a:r>
              <a:rPr lang="en-US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who were born, not of blood nor of the will of the flesh nor of the will of man, but of God.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6255" y="400762"/>
            <a:ext cx="4405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6600" b="1" i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John 1:9-13</a:t>
            </a:r>
          </a:p>
        </p:txBody>
      </p:sp>
    </p:spTree>
    <p:extLst>
      <p:ext uri="{BB962C8B-B14F-4D97-AF65-F5344CB8AC3E}">
        <p14:creationId xmlns:p14="http://schemas.microsoft.com/office/powerpoint/2010/main" val="250731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114</Words>
  <Application>Microsoft Office PowerPoint</Application>
  <PresentationFormat>On-screen Show (4:3)</PresentationFormat>
  <Paragraphs>67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it that you DON’T get born into God’s Family?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19</cp:revision>
  <cp:lastPrinted>2017-04-09T00:25:36Z</cp:lastPrinted>
  <dcterms:created xsi:type="dcterms:W3CDTF">2017-04-08T20:03:13Z</dcterms:created>
  <dcterms:modified xsi:type="dcterms:W3CDTF">2017-04-09T01:29:17Z</dcterms:modified>
</cp:coreProperties>
</file>