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5" r:id="rId15"/>
    <p:sldId id="270" r:id="rId16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D85DCE7A-34B6-420B-AD89-10F2C68908DB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5FE0A099-69CD-467D-99D5-B04FF0C95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23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86F06FFF-4DCB-4EBB-8854-3DE30A29D529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1BE80C2F-7EBD-4D65-942D-2CCE26BBF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1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80C2F-7EBD-4D65-942D-2CCE26BBF9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4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80C2F-7EBD-4D65-942D-2CCE26BBF9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0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A2F9-5E6B-4025-ABDA-634A8627363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7A22-D16A-4BF5-B90C-CA377115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2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A2F9-5E6B-4025-ABDA-634A8627363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7A22-D16A-4BF5-B90C-CA377115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A2F9-5E6B-4025-ABDA-634A8627363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7A22-D16A-4BF5-B90C-CA377115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5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A2F9-5E6B-4025-ABDA-634A8627363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7A22-D16A-4BF5-B90C-CA377115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4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A2F9-5E6B-4025-ABDA-634A8627363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7A22-D16A-4BF5-B90C-CA377115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3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A2F9-5E6B-4025-ABDA-634A8627363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7A22-D16A-4BF5-B90C-CA377115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4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A2F9-5E6B-4025-ABDA-634A8627363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7A22-D16A-4BF5-B90C-CA377115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7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A2F9-5E6B-4025-ABDA-634A8627363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7A22-D16A-4BF5-B90C-CA377115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80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A2F9-5E6B-4025-ABDA-634A8627363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7A22-D16A-4BF5-B90C-CA377115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7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A2F9-5E6B-4025-ABDA-634A8627363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7A22-D16A-4BF5-B90C-CA377115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6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A2F9-5E6B-4025-ABDA-634A8627363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7A22-D16A-4BF5-B90C-CA377115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43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CA2F9-5E6B-4025-ABDA-634A8627363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7A22-D16A-4BF5-B90C-CA377115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9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9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Why “LIFE” is a perfect name for a mother: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2) Because she blesses her husband with completeness.</a:t>
            </a:r>
          </a:p>
          <a:p>
            <a:pPr marL="0" indent="0">
              <a:buNone/>
            </a:pPr>
            <a:endParaRPr lang="en-US" b="1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819400"/>
            <a:ext cx="5867400" cy="369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6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Why “LIFE” is a perfect name for a mother: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3) Because she is the great nurturer of the home.</a:t>
            </a:r>
          </a:p>
          <a:p>
            <a:pPr marL="0" indent="0">
              <a:buNone/>
            </a:pPr>
            <a:endParaRPr lang="en-US" b="1" dirty="0">
              <a:latin typeface="Bookman Old Style" panose="02050604050505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2819400" cy="344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3228108"/>
            <a:ext cx="2559687" cy="341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55817"/>
            <a:ext cx="2971800" cy="33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35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Why “LIFE” is a perfect name for a mother: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4) Because she fosters spiritual life in her children.</a:t>
            </a:r>
          </a:p>
          <a:p>
            <a:pPr marL="0" indent="0">
              <a:buNone/>
            </a:pPr>
            <a:endParaRPr lang="en-US" b="1" dirty="0">
              <a:latin typeface="Bookman Old Style" panose="02050604050505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54"/>
          <a:stretch/>
        </p:blipFill>
        <p:spPr bwMode="auto">
          <a:xfrm>
            <a:off x="457200" y="3048000"/>
            <a:ext cx="3919451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r="14092"/>
          <a:stretch/>
        </p:blipFill>
        <p:spPr bwMode="auto">
          <a:xfrm>
            <a:off x="4911436" y="3096683"/>
            <a:ext cx="3699164" cy="346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7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Why “LIFE” is a perfect name for a mother: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b="1" dirty="0" smtClean="0">
                <a:latin typeface="Bookman Old Style" panose="02050604050505020204" pitchFamily="18" charset="0"/>
              </a:rPr>
              <a:t>Because she grants physical life to     her children.</a:t>
            </a:r>
          </a:p>
          <a:p>
            <a:pPr marL="0" indent="0">
              <a:buNone/>
            </a:pPr>
            <a:r>
              <a:rPr lang="en-US" b="1" dirty="0">
                <a:latin typeface="Bookman Old Style" panose="02050604050505020204" pitchFamily="18" charset="0"/>
              </a:rPr>
              <a:t>2) Because she blesses her husband </a:t>
            </a:r>
            <a:r>
              <a:rPr lang="en-US" b="1" dirty="0" smtClean="0">
                <a:latin typeface="Bookman Old Style" panose="02050604050505020204" pitchFamily="18" charset="0"/>
              </a:rPr>
              <a:t>           	with </a:t>
            </a:r>
            <a:r>
              <a:rPr lang="en-US" b="1" dirty="0">
                <a:latin typeface="Bookman Old Style" panose="02050604050505020204" pitchFamily="18" charset="0"/>
              </a:rPr>
              <a:t>completeness</a:t>
            </a:r>
            <a:r>
              <a:rPr lang="en-US" b="1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Bookman Old Style" panose="02050604050505020204" pitchFamily="18" charset="0"/>
              </a:rPr>
              <a:t>3) Because she is the great nurturer </a:t>
            </a:r>
            <a:r>
              <a:rPr lang="en-US" b="1" dirty="0" smtClean="0">
                <a:latin typeface="Bookman Old Style" panose="02050604050505020204" pitchFamily="18" charset="0"/>
              </a:rPr>
              <a:t>	of </a:t>
            </a:r>
            <a:r>
              <a:rPr lang="en-US" b="1" dirty="0">
                <a:latin typeface="Bookman Old Style" panose="02050604050505020204" pitchFamily="18" charset="0"/>
              </a:rPr>
              <a:t>the home</a:t>
            </a:r>
            <a:r>
              <a:rPr lang="en-US" b="1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Bookman Old Style" panose="02050604050505020204" pitchFamily="18" charset="0"/>
              </a:rPr>
              <a:t>4) Because she fosters spiritual life in </a:t>
            </a:r>
            <a:r>
              <a:rPr lang="en-US" b="1" dirty="0" smtClean="0">
                <a:latin typeface="Bookman Old Style" panose="02050604050505020204" pitchFamily="18" charset="0"/>
              </a:rPr>
              <a:t>	her </a:t>
            </a:r>
            <a:r>
              <a:rPr lang="en-US" b="1" dirty="0">
                <a:latin typeface="Bookman Old Style" panose="02050604050505020204" pitchFamily="18" charset="0"/>
              </a:rPr>
              <a:t>children.</a:t>
            </a:r>
          </a:p>
          <a:p>
            <a:pPr marL="0" indent="0">
              <a:buNone/>
            </a:pPr>
            <a:endParaRPr lang="en-US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5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2979" y="2286000"/>
            <a:ext cx="689804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anose="02050604050505020204" pitchFamily="18" charset="0"/>
              </a:rPr>
              <a:t>“How Moms </a:t>
            </a:r>
          </a:p>
          <a:p>
            <a:pPr algn="ctr"/>
            <a:r>
              <a:rPr lang="en-US" sz="80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anose="02050604050505020204" pitchFamily="18" charset="0"/>
              </a:rPr>
              <a:t>Were Made”</a:t>
            </a:r>
            <a:endParaRPr lang="en-US" sz="8000" b="1" i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35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8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This is for all the mot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4" y="1981200"/>
            <a:ext cx="869011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20580" y="247656"/>
            <a:ext cx="69028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i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“THIS IS FOR ALL </a:t>
            </a:r>
          </a:p>
          <a:p>
            <a:pPr algn="ctr"/>
            <a:r>
              <a:rPr lang="en-US" sz="5400" b="1" i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THE MOTHERS”</a:t>
            </a:r>
            <a:endParaRPr lang="en-US" sz="5400" b="1" i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056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" y="152400"/>
            <a:ext cx="444929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08218"/>
            <a:ext cx="4419600" cy="337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3" y="3429000"/>
            <a:ext cx="4426610" cy="323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82" y="145473"/>
            <a:ext cx="4398818" cy="313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6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297"/>
            <a:ext cx="4250264" cy="32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3" r="7818"/>
          <a:stretch/>
        </p:blipFill>
        <p:spPr bwMode="auto">
          <a:xfrm>
            <a:off x="4572000" y="156297"/>
            <a:ext cx="44196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3"/>
          <a:stretch/>
        </p:blipFill>
        <p:spPr bwMode="auto">
          <a:xfrm>
            <a:off x="166255" y="3505200"/>
            <a:ext cx="423640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r="26386"/>
          <a:stretch/>
        </p:blipFill>
        <p:spPr bwMode="auto">
          <a:xfrm>
            <a:off x="4572000" y="3496732"/>
            <a:ext cx="4419599" cy="320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0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63666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005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7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0500"/>
            <a:ext cx="8763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83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0" y="335845"/>
            <a:ext cx="4724400" cy="560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en-US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She is given her name . . . and it is a perfect name!  </a:t>
            </a:r>
          </a:p>
          <a:p>
            <a:pPr algn="ctr">
              <a:lnSpc>
                <a:spcPct val="80000"/>
              </a:lnSpc>
            </a:pPr>
            <a:endParaRPr 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Her name means “LIFE”.  Adam names his wife “life” – because she would be the mother of all those who have life.  </a:t>
            </a:r>
          </a:p>
          <a:p>
            <a:pPr algn="ctr">
              <a:lnSpc>
                <a:spcPct val="80000"/>
              </a:lnSpc>
            </a:pPr>
            <a:endParaRPr 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What a perfect name for a mother – LIFE! </a:t>
            </a:r>
            <a:endParaRPr 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39433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73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Why “LIFE” is a perfect name for a mother: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b="1" dirty="0" smtClean="0">
                <a:latin typeface="Bookman Old Style" panose="02050604050505020204" pitchFamily="18" charset="0"/>
              </a:rPr>
              <a:t>Because she grants physical life to her children.</a:t>
            </a:r>
          </a:p>
          <a:p>
            <a:pPr marL="0" indent="0">
              <a:buNone/>
            </a:pPr>
            <a:endParaRPr lang="en-US" b="1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17" y="2895600"/>
            <a:ext cx="625776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2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186</Words>
  <Application>Microsoft Office PowerPoint</Application>
  <PresentationFormat>On-screen Show (4:3)</PresentationFormat>
  <Paragraphs>26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“LIFE” is a perfect name for a mother:</vt:lpstr>
      <vt:lpstr>Why “LIFE” is a perfect name for a mother:</vt:lpstr>
      <vt:lpstr>Why “LIFE” is a perfect name for a mother:</vt:lpstr>
      <vt:lpstr>Why “LIFE” is a perfect name for a mother:</vt:lpstr>
      <vt:lpstr>Why “LIFE” is a perfect name for a mother: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17</cp:revision>
  <cp:lastPrinted>2017-05-14T01:13:03Z</cp:lastPrinted>
  <dcterms:created xsi:type="dcterms:W3CDTF">2017-05-11T23:51:41Z</dcterms:created>
  <dcterms:modified xsi:type="dcterms:W3CDTF">2017-05-14T01:32:15Z</dcterms:modified>
</cp:coreProperties>
</file>