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78" r:id="rId2"/>
    <p:sldId id="257" r:id="rId3"/>
    <p:sldId id="258" r:id="rId4"/>
    <p:sldId id="259" r:id="rId5"/>
    <p:sldId id="261" r:id="rId6"/>
    <p:sldId id="262" r:id="rId7"/>
    <p:sldId id="263" r:id="rId8"/>
    <p:sldId id="266" r:id="rId9"/>
    <p:sldId id="267" r:id="rId10"/>
    <p:sldId id="268" r:id="rId11"/>
    <p:sldId id="269" r:id="rId12"/>
    <p:sldId id="270" r:id="rId13"/>
    <p:sldId id="271" r:id="rId14"/>
    <p:sldId id="272" r:id="rId15"/>
    <p:sldId id="273" r:id="rId16"/>
    <p:sldId id="274" r:id="rId17"/>
    <p:sldId id="275" r:id="rId18"/>
    <p:sldId id="277" r:id="rId19"/>
    <p:sldId id="276" r:id="rId20"/>
    <p:sldId id="279" r:id="rId21"/>
    <p:sldId id="280" r:id="rId22"/>
    <p:sldId id="281" r:id="rId23"/>
    <p:sldId id="282" r:id="rId24"/>
    <p:sldId id="283" r:id="rId25"/>
    <p:sldId id="284" r:id="rId26"/>
    <p:sldId id="285" r:id="rId27"/>
    <p:sldId id="286" r:id="rId28"/>
    <p:sldId id="288" r:id="rId29"/>
    <p:sldId id="287" r:id="rId30"/>
    <p:sldId id="289" r:id="rId31"/>
    <p:sldId id="290" r:id="rId3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0000"/>
    <a:srgbClr val="261D00"/>
    <a:srgbClr val="642F04"/>
    <a:srgbClr val="B88C00"/>
    <a:srgbClr val="492303"/>
    <a:srgbClr val="604900"/>
    <a:srgbClr val="C7C09D"/>
    <a:srgbClr val="87C7D9"/>
    <a:srgbClr val="90CCDC"/>
    <a:srgbClr val="A5D6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55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FA611B7A-A5B0-40D4-9B7C-A96FEF930ADE}" type="datetimeFigureOut">
              <a:rPr lang="en-US" smtClean="0"/>
              <a:t>5/6/2017</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r>
              <a:rPr lang="en-US" smtClean="0"/>
              <a:t>"Jesus Makes Peace"</a:t>
            </a:r>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6FD26262-5354-40BA-887D-70B619CB5029}" type="slidenum">
              <a:rPr lang="en-US" smtClean="0"/>
              <a:t>‹#›</a:t>
            </a:fld>
            <a:endParaRPr lang="en-US"/>
          </a:p>
        </p:txBody>
      </p:sp>
    </p:spTree>
    <p:extLst>
      <p:ext uri="{BB962C8B-B14F-4D97-AF65-F5344CB8AC3E}">
        <p14:creationId xmlns:p14="http://schemas.microsoft.com/office/powerpoint/2010/main" val="179474111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9B67FDB2-2804-47BA-9955-04C7A884265E}" type="datetimeFigureOut">
              <a:rPr lang="en-US" smtClean="0"/>
              <a:t>5/6/2017</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r>
              <a:rPr lang="en-US" smtClean="0"/>
              <a:t>"Jesus Makes Peace"</a:t>
            </a:r>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4BED31CC-0373-4733-A045-5B112735D59F}" type="slidenum">
              <a:rPr lang="en-US" smtClean="0"/>
              <a:t>‹#›</a:t>
            </a:fld>
            <a:endParaRPr lang="en-US"/>
          </a:p>
        </p:txBody>
      </p:sp>
    </p:spTree>
    <p:extLst>
      <p:ext uri="{BB962C8B-B14F-4D97-AF65-F5344CB8AC3E}">
        <p14:creationId xmlns:p14="http://schemas.microsoft.com/office/powerpoint/2010/main" val="137656158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ED31CC-0373-4733-A045-5B112735D59F}" type="slidenum">
              <a:rPr lang="en-US" smtClean="0"/>
              <a:t>1</a:t>
            </a:fld>
            <a:endParaRPr lang="en-US"/>
          </a:p>
        </p:txBody>
      </p:sp>
      <p:sp>
        <p:nvSpPr>
          <p:cNvPr id="5" name="Date Placeholder 4"/>
          <p:cNvSpPr>
            <a:spLocks noGrp="1"/>
          </p:cNvSpPr>
          <p:nvPr>
            <p:ph type="dt" idx="11"/>
          </p:nvPr>
        </p:nvSpPr>
        <p:spPr/>
        <p:txBody>
          <a:bodyPr/>
          <a:lstStyle/>
          <a:p>
            <a:fld id="{09881FA5-E64A-4D72-849C-69BC63B078EB}" type="datetime1">
              <a:rPr lang="en-US" smtClean="0"/>
              <a:t>5/6/2017</a:t>
            </a:fld>
            <a:endParaRPr lang="en-US"/>
          </a:p>
        </p:txBody>
      </p:sp>
      <p:sp>
        <p:nvSpPr>
          <p:cNvPr id="6" name="Footer Placeholder 5"/>
          <p:cNvSpPr>
            <a:spLocks noGrp="1"/>
          </p:cNvSpPr>
          <p:nvPr>
            <p:ph type="ftr" sz="quarter" idx="12"/>
          </p:nvPr>
        </p:nvSpPr>
        <p:spPr/>
        <p:txBody>
          <a:bodyPr/>
          <a:lstStyle/>
          <a:p>
            <a:r>
              <a:rPr lang="en-US" smtClean="0"/>
              <a:t>"Jesus Makes Peace"</a:t>
            </a:r>
            <a:endParaRPr lang="en-US"/>
          </a:p>
        </p:txBody>
      </p:sp>
    </p:spTree>
    <p:extLst>
      <p:ext uri="{BB962C8B-B14F-4D97-AF65-F5344CB8AC3E}">
        <p14:creationId xmlns:p14="http://schemas.microsoft.com/office/powerpoint/2010/main" val="305104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ED31CC-0373-4733-A045-5B112735D59F}" type="slidenum">
              <a:rPr lang="en-US" smtClean="0"/>
              <a:t>27</a:t>
            </a:fld>
            <a:endParaRPr lang="en-US"/>
          </a:p>
        </p:txBody>
      </p:sp>
      <p:sp>
        <p:nvSpPr>
          <p:cNvPr id="5" name="Date Placeholder 4"/>
          <p:cNvSpPr>
            <a:spLocks noGrp="1"/>
          </p:cNvSpPr>
          <p:nvPr>
            <p:ph type="dt" idx="11"/>
          </p:nvPr>
        </p:nvSpPr>
        <p:spPr/>
        <p:txBody>
          <a:bodyPr/>
          <a:lstStyle/>
          <a:p>
            <a:fld id="{25F7AD4A-063A-418D-B96E-005C607D51C1}" type="datetime1">
              <a:rPr lang="en-US" smtClean="0"/>
              <a:t>5/6/2017</a:t>
            </a:fld>
            <a:endParaRPr lang="en-US"/>
          </a:p>
        </p:txBody>
      </p:sp>
      <p:sp>
        <p:nvSpPr>
          <p:cNvPr id="6" name="Footer Placeholder 5"/>
          <p:cNvSpPr>
            <a:spLocks noGrp="1"/>
          </p:cNvSpPr>
          <p:nvPr>
            <p:ph type="ftr" sz="quarter" idx="12"/>
          </p:nvPr>
        </p:nvSpPr>
        <p:spPr/>
        <p:txBody>
          <a:bodyPr/>
          <a:lstStyle/>
          <a:p>
            <a:r>
              <a:rPr lang="en-US" smtClean="0"/>
              <a:t>"Jesus Makes Peace"</a:t>
            </a:r>
            <a:endParaRPr lang="en-US"/>
          </a:p>
        </p:txBody>
      </p:sp>
    </p:spTree>
    <p:extLst>
      <p:ext uri="{BB962C8B-B14F-4D97-AF65-F5344CB8AC3E}">
        <p14:creationId xmlns:p14="http://schemas.microsoft.com/office/powerpoint/2010/main" val="98696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ED31CC-0373-4733-A045-5B112735D59F}" type="slidenum">
              <a:rPr lang="en-US" smtClean="0"/>
              <a:t>31</a:t>
            </a:fld>
            <a:endParaRPr lang="en-US"/>
          </a:p>
        </p:txBody>
      </p:sp>
      <p:sp>
        <p:nvSpPr>
          <p:cNvPr id="5" name="Date Placeholder 4"/>
          <p:cNvSpPr>
            <a:spLocks noGrp="1"/>
          </p:cNvSpPr>
          <p:nvPr>
            <p:ph type="dt" idx="11"/>
          </p:nvPr>
        </p:nvSpPr>
        <p:spPr/>
        <p:txBody>
          <a:bodyPr/>
          <a:lstStyle/>
          <a:p>
            <a:fld id="{5DF4DD4E-E1AB-4BB8-BD6F-4F35BE169ABD}" type="datetime1">
              <a:rPr lang="en-US" smtClean="0"/>
              <a:t>5/6/2017</a:t>
            </a:fld>
            <a:endParaRPr lang="en-US"/>
          </a:p>
        </p:txBody>
      </p:sp>
      <p:sp>
        <p:nvSpPr>
          <p:cNvPr id="6" name="Footer Placeholder 5"/>
          <p:cNvSpPr>
            <a:spLocks noGrp="1"/>
          </p:cNvSpPr>
          <p:nvPr>
            <p:ph type="ftr" sz="quarter" idx="12"/>
          </p:nvPr>
        </p:nvSpPr>
        <p:spPr/>
        <p:txBody>
          <a:bodyPr/>
          <a:lstStyle/>
          <a:p>
            <a:r>
              <a:rPr lang="en-US" smtClean="0"/>
              <a:t>"Jesus Makes Peace"</a:t>
            </a:r>
            <a:endParaRPr lang="en-US"/>
          </a:p>
        </p:txBody>
      </p:sp>
    </p:spTree>
    <p:extLst>
      <p:ext uri="{BB962C8B-B14F-4D97-AF65-F5344CB8AC3E}">
        <p14:creationId xmlns:p14="http://schemas.microsoft.com/office/powerpoint/2010/main" val="129451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1B9EE7-B111-4134-AB9F-2B9031B5DBAA}" type="datetime1">
              <a:rPr lang="en-US" smtClean="0"/>
              <a:t>5/6/2017</a:t>
            </a:fld>
            <a:endParaRPr lang="en-US"/>
          </a:p>
        </p:txBody>
      </p:sp>
      <p:sp>
        <p:nvSpPr>
          <p:cNvPr id="5" name="Footer Placeholder 4"/>
          <p:cNvSpPr>
            <a:spLocks noGrp="1"/>
          </p:cNvSpPr>
          <p:nvPr>
            <p:ph type="ftr" sz="quarter" idx="11"/>
          </p:nvPr>
        </p:nvSpPr>
        <p:spPr/>
        <p:txBody>
          <a:bodyPr/>
          <a:lstStyle/>
          <a:p>
            <a:r>
              <a:rPr lang="en-US" smtClean="0"/>
              <a:t>"Jesus Makes Peace"</a:t>
            </a:r>
            <a:endParaRPr lang="en-US"/>
          </a:p>
        </p:txBody>
      </p:sp>
      <p:sp>
        <p:nvSpPr>
          <p:cNvPr id="6" name="Slide Number Placeholder 5"/>
          <p:cNvSpPr>
            <a:spLocks noGrp="1"/>
          </p:cNvSpPr>
          <p:nvPr>
            <p:ph type="sldNum" sz="quarter" idx="12"/>
          </p:nvPr>
        </p:nvSpPr>
        <p:spPr/>
        <p:txBody>
          <a:bodyPr/>
          <a:lstStyle/>
          <a:p>
            <a:fld id="{658E5DC8-967C-4F1D-BED4-875ADA395E40}" type="slidenum">
              <a:rPr lang="en-US" smtClean="0"/>
              <a:t>‹#›</a:t>
            </a:fld>
            <a:endParaRPr lang="en-US"/>
          </a:p>
        </p:txBody>
      </p:sp>
    </p:spTree>
    <p:extLst>
      <p:ext uri="{BB962C8B-B14F-4D97-AF65-F5344CB8AC3E}">
        <p14:creationId xmlns:p14="http://schemas.microsoft.com/office/powerpoint/2010/main" val="3138674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C1526-9D47-431D-AAA5-E5F00D82EEB3}" type="datetime1">
              <a:rPr lang="en-US" smtClean="0"/>
              <a:t>5/6/2017</a:t>
            </a:fld>
            <a:endParaRPr lang="en-US"/>
          </a:p>
        </p:txBody>
      </p:sp>
      <p:sp>
        <p:nvSpPr>
          <p:cNvPr id="5" name="Footer Placeholder 4"/>
          <p:cNvSpPr>
            <a:spLocks noGrp="1"/>
          </p:cNvSpPr>
          <p:nvPr>
            <p:ph type="ftr" sz="quarter" idx="11"/>
          </p:nvPr>
        </p:nvSpPr>
        <p:spPr/>
        <p:txBody>
          <a:bodyPr/>
          <a:lstStyle/>
          <a:p>
            <a:r>
              <a:rPr lang="en-US" smtClean="0"/>
              <a:t>"Jesus Makes Peace"</a:t>
            </a:r>
            <a:endParaRPr lang="en-US"/>
          </a:p>
        </p:txBody>
      </p:sp>
      <p:sp>
        <p:nvSpPr>
          <p:cNvPr id="6" name="Slide Number Placeholder 5"/>
          <p:cNvSpPr>
            <a:spLocks noGrp="1"/>
          </p:cNvSpPr>
          <p:nvPr>
            <p:ph type="sldNum" sz="quarter" idx="12"/>
          </p:nvPr>
        </p:nvSpPr>
        <p:spPr/>
        <p:txBody>
          <a:bodyPr/>
          <a:lstStyle/>
          <a:p>
            <a:fld id="{658E5DC8-967C-4F1D-BED4-875ADA395E40}" type="slidenum">
              <a:rPr lang="en-US" smtClean="0"/>
              <a:t>‹#›</a:t>
            </a:fld>
            <a:endParaRPr lang="en-US"/>
          </a:p>
        </p:txBody>
      </p:sp>
    </p:spTree>
    <p:extLst>
      <p:ext uri="{BB962C8B-B14F-4D97-AF65-F5344CB8AC3E}">
        <p14:creationId xmlns:p14="http://schemas.microsoft.com/office/powerpoint/2010/main" val="148831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B4ED2-9461-46E3-AAC7-A28BEA8C68D2}" type="datetime1">
              <a:rPr lang="en-US" smtClean="0"/>
              <a:t>5/6/2017</a:t>
            </a:fld>
            <a:endParaRPr lang="en-US"/>
          </a:p>
        </p:txBody>
      </p:sp>
      <p:sp>
        <p:nvSpPr>
          <p:cNvPr id="5" name="Footer Placeholder 4"/>
          <p:cNvSpPr>
            <a:spLocks noGrp="1"/>
          </p:cNvSpPr>
          <p:nvPr>
            <p:ph type="ftr" sz="quarter" idx="11"/>
          </p:nvPr>
        </p:nvSpPr>
        <p:spPr/>
        <p:txBody>
          <a:bodyPr/>
          <a:lstStyle/>
          <a:p>
            <a:r>
              <a:rPr lang="en-US" smtClean="0"/>
              <a:t>"Jesus Makes Peace"</a:t>
            </a:r>
            <a:endParaRPr lang="en-US"/>
          </a:p>
        </p:txBody>
      </p:sp>
      <p:sp>
        <p:nvSpPr>
          <p:cNvPr id="6" name="Slide Number Placeholder 5"/>
          <p:cNvSpPr>
            <a:spLocks noGrp="1"/>
          </p:cNvSpPr>
          <p:nvPr>
            <p:ph type="sldNum" sz="quarter" idx="12"/>
          </p:nvPr>
        </p:nvSpPr>
        <p:spPr/>
        <p:txBody>
          <a:bodyPr/>
          <a:lstStyle/>
          <a:p>
            <a:fld id="{658E5DC8-967C-4F1D-BED4-875ADA395E40}" type="slidenum">
              <a:rPr lang="en-US" smtClean="0"/>
              <a:t>‹#›</a:t>
            </a:fld>
            <a:endParaRPr lang="en-US"/>
          </a:p>
        </p:txBody>
      </p:sp>
    </p:spTree>
    <p:extLst>
      <p:ext uri="{BB962C8B-B14F-4D97-AF65-F5344CB8AC3E}">
        <p14:creationId xmlns:p14="http://schemas.microsoft.com/office/powerpoint/2010/main" val="2462564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94B92A-E5EB-40B8-B5EA-D3ED4621FF61}" type="datetime1">
              <a:rPr lang="en-US" smtClean="0"/>
              <a:t>5/6/2017</a:t>
            </a:fld>
            <a:endParaRPr lang="en-US"/>
          </a:p>
        </p:txBody>
      </p:sp>
      <p:sp>
        <p:nvSpPr>
          <p:cNvPr id="5" name="Footer Placeholder 4"/>
          <p:cNvSpPr>
            <a:spLocks noGrp="1"/>
          </p:cNvSpPr>
          <p:nvPr>
            <p:ph type="ftr" sz="quarter" idx="11"/>
          </p:nvPr>
        </p:nvSpPr>
        <p:spPr/>
        <p:txBody>
          <a:bodyPr/>
          <a:lstStyle/>
          <a:p>
            <a:r>
              <a:rPr lang="en-US" smtClean="0"/>
              <a:t>"Jesus Makes Peace"</a:t>
            </a:r>
            <a:endParaRPr lang="en-US"/>
          </a:p>
        </p:txBody>
      </p:sp>
      <p:sp>
        <p:nvSpPr>
          <p:cNvPr id="6" name="Slide Number Placeholder 5"/>
          <p:cNvSpPr>
            <a:spLocks noGrp="1"/>
          </p:cNvSpPr>
          <p:nvPr>
            <p:ph type="sldNum" sz="quarter" idx="12"/>
          </p:nvPr>
        </p:nvSpPr>
        <p:spPr/>
        <p:txBody>
          <a:bodyPr/>
          <a:lstStyle/>
          <a:p>
            <a:fld id="{658E5DC8-967C-4F1D-BED4-875ADA395E40}" type="slidenum">
              <a:rPr lang="en-US" smtClean="0"/>
              <a:t>‹#›</a:t>
            </a:fld>
            <a:endParaRPr lang="en-US"/>
          </a:p>
        </p:txBody>
      </p:sp>
    </p:spTree>
    <p:extLst>
      <p:ext uri="{BB962C8B-B14F-4D97-AF65-F5344CB8AC3E}">
        <p14:creationId xmlns:p14="http://schemas.microsoft.com/office/powerpoint/2010/main" val="153427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6D13B8-4234-47D6-8894-7BD856A21F51}" type="datetime1">
              <a:rPr lang="en-US" smtClean="0"/>
              <a:t>5/6/2017</a:t>
            </a:fld>
            <a:endParaRPr lang="en-US"/>
          </a:p>
        </p:txBody>
      </p:sp>
      <p:sp>
        <p:nvSpPr>
          <p:cNvPr id="5" name="Footer Placeholder 4"/>
          <p:cNvSpPr>
            <a:spLocks noGrp="1"/>
          </p:cNvSpPr>
          <p:nvPr>
            <p:ph type="ftr" sz="quarter" idx="11"/>
          </p:nvPr>
        </p:nvSpPr>
        <p:spPr/>
        <p:txBody>
          <a:bodyPr/>
          <a:lstStyle/>
          <a:p>
            <a:r>
              <a:rPr lang="en-US" smtClean="0"/>
              <a:t>"Jesus Makes Peace"</a:t>
            </a:r>
            <a:endParaRPr lang="en-US"/>
          </a:p>
        </p:txBody>
      </p:sp>
      <p:sp>
        <p:nvSpPr>
          <p:cNvPr id="6" name="Slide Number Placeholder 5"/>
          <p:cNvSpPr>
            <a:spLocks noGrp="1"/>
          </p:cNvSpPr>
          <p:nvPr>
            <p:ph type="sldNum" sz="quarter" idx="12"/>
          </p:nvPr>
        </p:nvSpPr>
        <p:spPr/>
        <p:txBody>
          <a:bodyPr/>
          <a:lstStyle/>
          <a:p>
            <a:fld id="{658E5DC8-967C-4F1D-BED4-875ADA395E40}" type="slidenum">
              <a:rPr lang="en-US" smtClean="0"/>
              <a:t>‹#›</a:t>
            </a:fld>
            <a:endParaRPr lang="en-US"/>
          </a:p>
        </p:txBody>
      </p:sp>
    </p:spTree>
    <p:extLst>
      <p:ext uri="{BB962C8B-B14F-4D97-AF65-F5344CB8AC3E}">
        <p14:creationId xmlns:p14="http://schemas.microsoft.com/office/powerpoint/2010/main" val="1406150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8EC8DD-545A-4278-81F2-4DF18F79C6BA}" type="datetime1">
              <a:rPr lang="en-US" smtClean="0"/>
              <a:t>5/6/2017</a:t>
            </a:fld>
            <a:endParaRPr lang="en-US"/>
          </a:p>
        </p:txBody>
      </p:sp>
      <p:sp>
        <p:nvSpPr>
          <p:cNvPr id="6" name="Footer Placeholder 5"/>
          <p:cNvSpPr>
            <a:spLocks noGrp="1"/>
          </p:cNvSpPr>
          <p:nvPr>
            <p:ph type="ftr" sz="quarter" idx="11"/>
          </p:nvPr>
        </p:nvSpPr>
        <p:spPr/>
        <p:txBody>
          <a:bodyPr/>
          <a:lstStyle/>
          <a:p>
            <a:r>
              <a:rPr lang="en-US" smtClean="0"/>
              <a:t>"Jesus Makes Peace"</a:t>
            </a:r>
            <a:endParaRPr lang="en-US"/>
          </a:p>
        </p:txBody>
      </p:sp>
      <p:sp>
        <p:nvSpPr>
          <p:cNvPr id="7" name="Slide Number Placeholder 6"/>
          <p:cNvSpPr>
            <a:spLocks noGrp="1"/>
          </p:cNvSpPr>
          <p:nvPr>
            <p:ph type="sldNum" sz="quarter" idx="12"/>
          </p:nvPr>
        </p:nvSpPr>
        <p:spPr/>
        <p:txBody>
          <a:bodyPr/>
          <a:lstStyle/>
          <a:p>
            <a:fld id="{658E5DC8-967C-4F1D-BED4-875ADA395E40}" type="slidenum">
              <a:rPr lang="en-US" smtClean="0"/>
              <a:t>‹#›</a:t>
            </a:fld>
            <a:endParaRPr lang="en-US"/>
          </a:p>
        </p:txBody>
      </p:sp>
    </p:spTree>
    <p:extLst>
      <p:ext uri="{BB962C8B-B14F-4D97-AF65-F5344CB8AC3E}">
        <p14:creationId xmlns:p14="http://schemas.microsoft.com/office/powerpoint/2010/main" val="145852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20D490-0392-4E81-B874-98CAABA2893A}" type="datetime1">
              <a:rPr lang="en-US" smtClean="0"/>
              <a:t>5/6/2017</a:t>
            </a:fld>
            <a:endParaRPr lang="en-US"/>
          </a:p>
        </p:txBody>
      </p:sp>
      <p:sp>
        <p:nvSpPr>
          <p:cNvPr id="8" name="Footer Placeholder 7"/>
          <p:cNvSpPr>
            <a:spLocks noGrp="1"/>
          </p:cNvSpPr>
          <p:nvPr>
            <p:ph type="ftr" sz="quarter" idx="11"/>
          </p:nvPr>
        </p:nvSpPr>
        <p:spPr/>
        <p:txBody>
          <a:bodyPr/>
          <a:lstStyle/>
          <a:p>
            <a:r>
              <a:rPr lang="en-US" smtClean="0"/>
              <a:t>"Jesus Makes Peace"</a:t>
            </a:r>
            <a:endParaRPr lang="en-US"/>
          </a:p>
        </p:txBody>
      </p:sp>
      <p:sp>
        <p:nvSpPr>
          <p:cNvPr id="9" name="Slide Number Placeholder 8"/>
          <p:cNvSpPr>
            <a:spLocks noGrp="1"/>
          </p:cNvSpPr>
          <p:nvPr>
            <p:ph type="sldNum" sz="quarter" idx="12"/>
          </p:nvPr>
        </p:nvSpPr>
        <p:spPr/>
        <p:txBody>
          <a:bodyPr/>
          <a:lstStyle/>
          <a:p>
            <a:fld id="{658E5DC8-967C-4F1D-BED4-875ADA395E40}" type="slidenum">
              <a:rPr lang="en-US" smtClean="0"/>
              <a:t>‹#›</a:t>
            </a:fld>
            <a:endParaRPr lang="en-US"/>
          </a:p>
        </p:txBody>
      </p:sp>
    </p:spTree>
    <p:extLst>
      <p:ext uri="{BB962C8B-B14F-4D97-AF65-F5344CB8AC3E}">
        <p14:creationId xmlns:p14="http://schemas.microsoft.com/office/powerpoint/2010/main" val="4084130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273924-D3D5-4884-A725-8CA68FA7431F}" type="datetime1">
              <a:rPr lang="en-US" smtClean="0"/>
              <a:t>5/6/2017</a:t>
            </a:fld>
            <a:endParaRPr lang="en-US"/>
          </a:p>
        </p:txBody>
      </p:sp>
      <p:sp>
        <p:nvSpPr>
          <p:cNvPr id="4" name="Footer Placeholder 3"/>
          <p:cNvSpPr>
            <a:spLocks noGrp="1"/>
          </p:cNvSpPr>
          <p:nvPr>
            <p:ph type="ftr" sz="quarter" idx="11"/>
          </p:nvPr>
        </p:nvSpPr>
        <p:spPr/>
        <p:txBody>
          <a:bodyPr/>
          <a:lstStyle/>
          <a:p>
            <a:r>
              <a:rPr lang="en-US" smtClean="0"/>
              <a:t>"Jesus Makes Peace"</a:t>
            </a:r>
            <a:endParaRPr lang="en-US"/>
          </a:p>
        </p:txBody>
      </p:sp>
      <p:sp>
        <p:nvSpPr>
          <p:cNvPr id="5" name="Slide Number Placeholder 4"/>
          <p:cNvSpPr>
            <a:spLocks noGrp="1"/>
          </p:cNvSpPr>
          <p:nvPr>
            <p:ph type="sldNum" sz="quarter" idx="12"/>
          </p:nvPr>
        </p:nvSpPr>
        <p:spPr/>
        <p:txBody>
          <a:bodyPr/>
          <a:lstStyle/>
          <a:p>
            <a:fld id="{658E5DC8-967C-4F1D-BED4-875ADA395E40}" type="slidenum">
              <a:rPr lang="en-US" smtClean="0"/>
              <a:t>‹#›</a:t>
            </a:fld>
            <a:endParaRPr lang="en-US"/>
          </a:p>
        </p:txBody>
      </p:sp>
    </p:spTree>
    <p:extLst>
      <p:ext uri="{BB962C8B-B14F-4D97-AF65-F5344CB8AC3E}">
        <p14:creationId xmlns:p14="http://schemas.microsoft.com/office/powerpoint/2010/main" val="3629715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E2F13-1991-4BD0-8158-214EB51A4140}" type="datetime1">
              <a:rPr lang="en-US" smtClean="0"/>
              <a:t>5/6/2017</a:t>
            </a:fld>
            <a:endParaRPr lang="en-US"/>
          </a:p>
        </p:txBody>
      </p:sp>
      <p:sp>
        <p:nvSpPr>
          <p:cNvPr id="3" name="Footer Placeholder 2"/>
          <p:cNvSpPr>
            <a:spLocks noGrp="1"/>
          </p:cNvSpPr>
          <p:nvPr>
            <p:ph type="ftr" sz="quarter" idx="11"/>
          </p:nvPr>
        </p:nvSpPr>
        <p:spPr/>
        <p:txBody>
          <a:bodyPr/>
          <a:lstStyle/>
          <a:p>
            <a:r>
              <a:rPr lang="en-US" smtClean="0"/>
              <a:t>"Jesus Makes Peace"</a:t>
            </a:r>
            <a:endParaRPr lang="en-US"/>
          </a:p>
        </p:txBody>
      </p:sp>
      <p:sp>
        <p:nvSpPr>
          <p:cNvPr id="4" name="Slide Number Placeholder 3"/>
          <p:cNvSpPr>
            <a:spLocks noGrp="1"/>
          </p:cNvSpPr>
          <p:nvPr>
            <p:ph type="sldNum" sz="quarter" idx="12"/>
          </p:nvPr>
        </p:nvSpPr>
        <p:spPr/>
        <p:txBody>
          <a:bodyPr/>
          <a:lstStyle/>
          <a:p>
            <a:fld id="{658E5DC8-967C-4F1D-BED4-875ADA395E40}" type="slidenum">
              <a:rPr lang="en-US" smtClean="0"/>
              <a:t>‹#›</a:t>
            </a:fld>
            <a:endParaRPr lang="en-US"/>
          </a:p>
        </p:txBody>
      </p:sp>
    </p:spTree>
    <p:extLst>
      <p:ext uri="{BB962C8B-B14F-4D97-AF65-F5344CB8AC3E}">
        <p14:creationId xmlns:p14="http://schemas.microsoft.com/office/powerpoint/2010/main" val="430945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D5A8C-0A40-4BFE-838F-92518CDA2121}" type="datetime1">
              <a:rPr lang="en-US" smtClean="0"/>
              <a:t>5/6/2017</a:t>
            </a:fld>
            <a:endParaRPr lang="en-US"/>
          </a:p>
        </p:txBody>
      </p:sp>
      <p:sp>
        <p:nvSpPr>
          <p:cNvPr id="6" name="Footer Placeholder 5"/>
          <p:cNvSpPr>
            <a:spLocks noGrp="1"/>
          </p:cNvSpPr>
          <p:nvPr>
            <p:ph type="ftr" sz="quarter" idx="11"/>
          </p:nvPr>
        </p:nvSpPr>
        <p:spPr/>
        <p:txBody>
          <a:bodyPr/>
          <a:lstStyle/>
          <a:p>
            <a:r>
              <a:rPr lang="en-US" smtClean="0"/>
              <a:t>"Jesus Makes Peace"</a:t>
            </a:r>
            <a:endParaRPr lang="en-US"/>
          </a:p>
        </p:txBody>
      </p:sp>
      <p:sp>
        <p:nvSpPr>
          <p:cNvPr id="7" name="Slide Number Placeholder 6"/>
          <p:cNvSpPr>
            <a:spLocks noGrp="1"/>
          </p:cNvSpPr>
          <p:nvPr>
            <p:ph type="sldNum" sz="quarter" idx="12"/>
          </p:nvPr>
        </p:nvSpPr>
        <p:spPr/>
        <p:txBody>
          <a:bodyPr/>
          <a:lstStyle/>
          <a:p>
            <a:fld id="{658E5DC8-967C-4F1D-BED4-875ADA395E40}" type="slidenum">
              <a:rPr lang="en-US" smtClean="0"/>
              <a:t>‹#›</a:t>
            </a:fld>
            <a:endParaRPr lang="en-US"/>
          </a:p>
        </p:txBody>
      </p:sp>
    </p:spTree>
    <p:extLst>
      <p:ext uri="{BB962C8B-B14F-4D97-AF65-F5344CB8AC3E}">
        <p14:creationId xmlns:p14="http://schemas.microsoft.com/office/powerpoint/2010/main" val="4053543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1CD60F-9796-4D07-A309-604645144CEE}" type="datetime1">
              <a:rPr lang="en-US" smtClean="0"/>
              <a:t>5/6/2017</a:t>
            </a:fld>
            <a:endParaRPr lang="en-US"/>
          </a:p>
        </p:txBody>
      </p:sp>
      <p:sp>
        <p:nvSpPr>
          <p:cNvPr id="6" name="Footer Placeholder 5"/>
          <p:cNvSpPr>
            <a:spLocks noGrp="1"/>
          </p:cNvSpPr>
          <p:nvPr>
            <p:ph type="ftr" sz="quarter" idx="11"/>
          </p:nvPr>
        </p:nvSpPr>
        <p:spPr/>
        <p:txBody>
          <a:bodyPr/>
          <a:lstStyle/>
          <a:p>
            <a:r>
              <a:rPr lang="en-US" smtClean="0"/>
              <a:t>"Jesus Makes Peace"</a:t>
            </a:r>
            <a:endParaRPr lang="en-US"/>
          </a:p>
        </p:txBody>
      </p:sp>
      <p:sp>
        <p:nvSpPr>
          <p:cNvPr id="7" name="Slide Number Placeholder 6"/>
          <p:cNvSpPr>
            <a:spLocks noGrp="1"/>
          </p:cNvSpPr>
          <p:nvPr>
            <p:ph type="sldNum" sz="quarter" idx="12"/>
          </p:nvPr>
        </p:nvSpPr>
        <p:spPr/>
        <p:txBody>
          <a:bodyPr/>
          <a:lstStyle/>
          <a:p>
            <a:fld id="{658E5DC8-967C-4F1D-BED4-875ADA395E40}" type="slidenum">
              <a:rPr lang="en-US" smtClean="0"/>
              <a:t>‹#›</a:t>
            </a:fld>
            <a:endParaRPr lang="en-US"/>
          </a:p>
        </p:txBody>
      </p:sp>
    </p:spTree>
    <p:extLst>
      <p:ext uri="{BB962C8B-B14F-4D97-AF65-F5344CB8AC3E}">
        <p14:creationId xmlns:p14="http://schemas.microsoft.com/office/powerpoint/2010/main" val="3386341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B3EFE-6BA8-44A4-9911-9DC8CA9ACA3B}" type="datetime1">
              <a:rPr lang="en-US" smtClean="0"/>
              <a:t>5/6/2017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"Jesus Makes Peace"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E5DC8-967C-4F1D-BED4-875ADA395E40}" type="slidenum">
              <a:rPr lang="en-US" smtClean="0"/>
              <a:t>‹#›</a:t>
            </a:fld>
            <a:endParaRPr lang="en-US"/>
          </a:p>
        </p:txBody>
      </p:sp>
    </p:spTree>
    <p:extLst>
      <p:ext uri="{BB962C8B-B14F-4D97-AF65-F5344CB8AC3E}">
        <p14:creationId xmlns:p14="http://schemas.microsoft.com/office/powerpoint/2010/main" val="2694788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84608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228600"/>
            <a:ext cx="8802267" cy="64008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358479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049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0"/>
            <a:ext cx="8737600" cy="65532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800600" y="335845"/>
            <a:ext cx="4140200" cy="6186309"/>
          </a:xfrm>
          <a:prstGeom prst="rect">
            <a:avLst/>
          </a:prstGeom>
          <a:solidFill>
            <a:srgbClr val="261D00">
              <a:alpha val="75000"/>
            </a:srgbClr>
          </a:solidFill>
        </p:spPr>
        <p:txBody>
          <a:bodyPr wrap="square" rtlCol="0">
            <a:spAutoFit/>
          </a:bodyPr>
          <a:lstStyle/>
          <a:p>
            <a:pPr algn="ct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Colossians 1:15-20 (ESV)</a:t>
            </a:r>
          </a:p>
          <a:p>
            <a:pPr algn="ctr"/>
            <a:endPar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endParaRPr>
          </a:p>
          <a:p>
            <a:pPr algn="ctr"/>
            <a:r>
              <a:rPr lang="en-US" b="1" i="1" dirty="0" smtClean="0">
                <a:solidFill>
                  <a:srgbClr val="FFFF00"/>
                </a:solidFill>
                <a:effectLst>
                  <a:outerShdw blurRad="38100" dist="38100" dir="2700000" algn="tl">
                    <a:srgbClr val="000000">
                      <a:alpha val="43137"/>
                    </a:srgbClr>
                  </a:outerShdw>
                </a:effectLst>
                <a:latin typeface="Garamond" panose="02020404030301010803" pitchFamily="18" charset="0"/>
              </a:rPr>
              <a:t>The Preeminence of Christ</a:t>
            </a:r>
          </a:p>
          <a:p>
            <a:pPr algn="ct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15</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He is the image of the invisible God, the firstborn of all creation.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16</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For by him all things were created, in heaven and on earth, visible and invisible, whether thrones or dominions or rulers or authorities—all things were created through him and for him.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17</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he is before all things, and in him all things hold together.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18</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he is the head of the body, the church. He is the beginning, the firstborn from the dead, that in everything he might be preeminent.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19</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For in him all the fullness of God was pleased to dwell,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20</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through him to reconcile to himself all things, whether on earth or in heaven, making peace by the blood of his cross.</a:t>
            </a:r>
            <a:endParaRPr lang="en-US" b="1" i="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0609871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049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0"/>
            <a:ext cx="8737600" cy="65532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800600" y="335845"/>
            <a:ext cx="4140200" cy="6093976"/>
          </a:xfrm>
          <a:prstGeom prst="rect">
            <a:avLst/>
          </a:prstGeom>
          <a:solidFill>
            <a:srgbClr val="261D00">
              <a:alpha val="75000"/>
            </a:srgbClr>
          </a:solidFill>
        </p:spPr>
        <p:txBody>
          <a:bodyPr wrap="square" rtlCol="0">
            <a:spAutoFit/>
          </a:bodyPr>
          <a:lstStyle/>
          <a:p>
            <a:pPr algn="ct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Colossians 1:15-20 (ESV)</a:t>
            </a:r>
          </a:p>
          <a:p>
            <a:pPr algn="ctr"/>
            <a:endPar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endParaRPr>
          </a:p>
          <a:p>
            <a:pPr algn="ctr"/>
            <a:endParaRPr lang="en-US" b="1" i="1" baseline="30000" dirty="0" smtClean="0">
              <a:solidFill>
                <a:srgbClr val="FFFF00"/>
              </a:solidFill>
              <a:effectLst>
                <a:outerShdw blurRad="38100" dist="38100" dir="2700000" algn="tl">
                  <a:srgbClr val="000000">
                    <a:alpha val="43137"/>
                  </a:srgbClr>
                </a:outerShdw>
              </a:effectLst>
              <a:latin typeface="Garamond" panose="02020404030301010803" pitchFamily="18" charset="0"/>
            </a:endParaRPr>
          </a:p>
          <a:p>
            <a:pPr algn="ctr"/>
            <a:r>
              <a:rPr lang="en-US" b="1" i="1" u="sng" baseline="30000" dirty="0" smtClean="0">
                <a:solidFill>
                  <a:srgbClr val="FFFF00"/>
                </a:solidFill>
                <a:effectLst>
                  <a:outerShdw blurRad="38100" dist="38100" dir="2700000" algn="tl">
                    <a:srgbClr val="000000">
                      <a:alpha val="43137"/>
                    </a:srgbClr>
                  </a:outerShdw>
                </a:effectLst>
                <a:latin typeface="Garamond" panose="02020404030301010803" pitchFamily="18" charset="0"/>
              </a:rPr>
              <a:t>15</a:t>
            </a:r>
            <a:r>
              <a:rPr lang="en-US" b="1" i="1" u="sng" dirty="0" smtClean="0">
                <a:solidFill>
                  <a:srgbClr val="FFFF00"/>
                </a:solidFill>
                <a:effectLst>
                  <a:outerShdw blurRad="38100" dist="38100" dir="2700000" algn="tl">
                    <a:srgbClr val="000000">
                      <a:alpha val="43137"/>
                    </a:srgbClr>
                  </a:outerShdw>
                </a:effectLst>
                <a:latin typeface="Garamond" panose="02020404030301010803" pitchFamily="18" charset="0"/>
              </a:rPr>
              <a:t>He is the image of the invisible God</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 the firstborn of all creation.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16</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For by him all things were created, in heaven and on earth, visible and invisible, whether thrones or dominions or rulers or authorities—all things were created through him and for him.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17</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he is before all things, and in him all things hold together.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18</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he is the head of the body, the church. He is the beginning, the firstborn from the dead, that in everything he might be preeminent.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19</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For in him all the fullness of God was pleased to dwell,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20</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through him to reconcile to himself all things, whether on earth or in heaven, making peace by the blood of his cross.</a:t>
            </a:r>
            <a:endParaRPr lang="en-US" b="1" i="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2643398871"/>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049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0"/>
            <a:ext cx="8737600" cy="65532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800600" y="335845"/>
            <a:ext cx="4140200" cy="6093976"/>
          </a:xfrm>
          <a:prstGeom prst="rect">
            <a:avLst/>
          </a:prstGeom>
          <a:solidFill>
            <a:srgbClr val="261D00">
              <a:alpha val="75000"/>
            </a:srgbClr>
          </a:solidFill>
        </p:spPr>
        <p:txBody>
          <a:bodyPr wrap="square" rtlCol="0">
            <a:spAutoFit/>
          </a:bodyPr>
          <a:lstStyle/>
          <a:p>
            <a:pPr algn="ct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Colossians 1:15-20 (ESV)</a:t>
            </a:r>
          </a:p>
          <a:p>
            <a:pPr algn="ctr"/>
            <a:endPar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endParaRPr>
          </a:p>
          <a:p>
            <a:pPr algn="ctr"/>
            <a:endParaRPr lang="en-US" b="1" i="1" baseline="30000" dirty="0" smtClean="0">
              <a:solidFill>
                <a:srgbClr val="FFFF00"/>
              </a:solidFill>
              <a:effectLst>
                <a:outerShdw blurRad="38100" dist="38100" dir="2700000" algn="tl">
                  <a:srgbClr val="000000">
                    <a:alpha val="43137"/>
                  </a:srgbClr>
                </a:outerShdw>
              </a:effectLst>
              <a:latin typeface="Garamond" panose="02020404030301010803" pitchFamily="18" charset="0"/>
            </a:endParaRPr>
          </a:p>
          <a:p>
            <a:pPr algn="ct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15</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He is the image of the invisible God, the firstborn of all creation.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16</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For by him all things were created, in heaven and on earth, visible and invisible, whether thrones or dominions or rulers or authorities</a:t>
            </a:r>
            <a:r>
              <a:rPr lang="en-US" b="1" i="1" dirty="0" smtClean="0">
                <a:solidFill>
                  <a:srgbClr val="FFFF00"/>
                </a:solidFill>
                <a:effectLst>
                  <a:outerShdw blurRad="38100" dist="38100" dir="2700000" algn="tl">
                    <a:srgbClr val="000000">
                      <a:alpha val="43137"/>
                    </a:srgbClr>
                  </a:outerShdw>
                </a:effectLst>
                <a:latin typeface="Garamond" panose="02020404030301010803" pitchFamily="18" charset="0"/>
              </a:rPr>
              <a:t>—</a:t>
            </a:r>
            <a:r>
              <a:rPr lang="en-US" b="1" i="1" u="sng" dirty="0" smtClean="0">
                <a:solidFill>
                  <a:srgbClr val="FFFF00"/>
                </a:solidFill>
                <a:effectLst>
                  <a:outerShdw blurRad="38100" dist="38100" dir="2700000" algn="tl">
                    <a:srgbClr val="000000">
                      <a:alpha val="43137"/>
                    </a:srgbClr>
                  </a:outerShdw>
                </a:effectLst>
                <a:latin typeface="Garamond" panose="02020404030301010803" pitchFamily="18" charset="0"/>
              </a:rPr>
              <a:t>all things were created through him and for him</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17</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he is before all things, and in him all things hold together.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18</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he is the head of the body, the church. He is the beginning, the firstborn from the dead, that in everything he might be preeminent.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19</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For in him all the fullness of God was pleased to dwell,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20</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through him to reconcile to himself all things, whether on earth or in heaven, making peace by the blood of his cross.</a:t>
            </a:r>
            <a:endParaRPr lang="en-US" b="1" i="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408045139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049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0"/>
            <a:ext cx="8737600" cy="65532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800600" y="335845"/>
            <a:ext cx="4140200" cy="6093976"/>
          </a:xfrm>
          <a:prstGeom prst="rect">
            <a:avLst/>
          </a:prstGeom>
          <a:solidFill>
            <a:srgbClr val="261D00">
              <a:alpha val="75000"/>
            </a:srgbClr>
          </a:solidFill>
        </p:spPr>
        <p:txBody>
          <a:bodyPr wrap="square" rtlCol="0">
            <a:spAutoFit/>
          </a:bodyPr>
          <a:lstStyle/>
          <a:p>
            <a:pPr algn="ct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Colossians 1:15-20 (ESV)</a:t>
            </a:r>
          </a:p>
          <a:p>
            <a:pPr algn="ctr"/>
            <a:endPar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endParaRPr>
          </a:p>
          <a:p>
            <a:pPr algn="ctr"/>
            <a:endParaRPr lang="en-US" b="1" i="1" baseline="30000" dirty="0" smtClean="0">
              <a:solidFill>
                <a:srgbClr val="FFFF00"/>
              </a:solidFill>
              <a:effectLst>
                <a:outerShdw blurRad="38100" dist="38100" dir="2700000" algn="tl">
                  <a:srgbClr val="000000">
                    <a:alpha val="43137"/>
                  </a:srgbClr>
                </a:outerShdw>
              </a:effectLst>
              <a:latin typeface="Garamond" panose="02020404030301010803" pitchFamily="18" charset="0"/>
            </a:endParaRPr>
          </a:p>
          <a:p>
            <a:pPr algn="ct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15</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He is the image of the invisible God, the firstborn of all creation.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16</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For by him all things were created, in heaven and on earth, visible and invisible, whether thrones or dominions or rulers or authorities—all things were created through him and for him.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17</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he is before all things, </a:t>
            </a:r>
            <a:r>
              <a:rPr lang="en-US" b="1" i="1" u="sng" dirty="0" smtClean="0">
                <a:solidFill>
                  <a:srgbClr val="FFFF00"/>
                </a:solidFill>
                <a:effectLst>
                  <a:outerShdw blurRad="38100" dist="38100" dir="2700000" algn="tl">
                    <a:srgbClr val="000000">
                      <a:alpha val="43137"/>
                    </a:srgbClr>
                  </a:outerShdw>
                </a:effectLst>
                <a:latin typeface="Garamond" panose="02020404030301010803" pitchFamily="18" charset="0"/>
              </a:rPr>
              <a:t>and in him all things hold together</a:t>
            </a:r>
            <a:r>
              <a:rPr lang="en-US" b="1" i="1" dirty="0" smtClean="0">
                <a:solidFill>
                  <a:srgbClr val="FFFF00"/>
                </a:solidFill>
                <a:effectLst>
                  <a:outerShdw blurRad="38100" dist="38100" dir="2700000" algn="tl">
                    <a:srgbClr val="000000">
                      <a:alpha val="43137"/>
                    </a:srgbClr>
                  </a:outerShdw>
                </a:effectLst>
                <a:latin typeface="Garamond" panose="02020404030301010803" pitchFamily="18" charset="0"/>
              </a:rPr>
              <a:t>.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18</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he is the head of the body, the church. He is the beginning, the firstborn from the dead, that in everything he might be preeminent.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19</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For in him all the fullness of God was pleased to dwell,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20</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through him to reconcile to himself all things, whether on earth or in heaven, making peace by the blood of his cross.</a:t>
            </a:r>
            <a:endParaRPr lang="en-US" b="1" i="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489267906"/>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049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0"/>
            <a:ext cx="8737600" cy="65532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800600" y="335845"/>
            <a:ext cx="4140200" cy="6093976"/>
          </a:xfrm>
          <a:prstGeom prst="rect">
            <a:avLst/>
          </a:prstGeom>
          <a:solidFill>
            <a:srgbClr val="261D00">
              <a:alpha val="75000"/>
            </a:srgbClr>
          </a:solidFill>
        </p:spPr>
        <p:txBody>
          <a:bodyPr wrap="square" rtlCol="0">
            <a:spAutoFit/>
          </a:bodyPr>
          <a:lstStyle/>
          <a:p>
            <a:pPr algn="ct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Colossians 1:15-20 (ESV)</a:t>
            </a:r>
          </a:p>
          <a:p>
            <a:pPr algn="ctr"/>
            <a:endPar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endParaRPr>
          </a:p>
          <a:p>
            <a:pPr algn="ctr"/>
            <a:endParaRPr lang="en-US" b="1" i="1" baseline="30000" dirty="0" smtClean="0">
              <a:solidFill>
                <a:srgbClr val="FFFF00"/>
              </a:solidFill>
              <a:effectLst>
                <a:outerShdw blurRad="38100" dist="38100" dir="2700000" algn="tl">
                  <a:srgbClr val="000000">
                    <a:alpha val="43137"/>
                  </a:srgbClr>
                </a:outerShdw>
              </a:effectLst>
              <a:latin typeface="Garamond" panose="02020404030301010803" pitchFamily="18" charset="0"/>
            </a:endParaRPr>
          </a:p>
          <a:p>
            <a:pPr algn="ct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15</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He is the image of the invisible God, the firstborn of all creation.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16</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For by him all things were created, in heaven and on earth, visible and invisible, whether thrones or dominions or rulers or authorities—all things were created through him and for him.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17</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he is before all things, and in him all things hold together.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18</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a:t>
            </a:r>
            <a:r>
              <a:rPr lang="en-US" b="1" i="1" u="sng" dirty="0" smtClean="0">
                <a:solidFill>
                  <a:srgbClr val="FFFF00"/>
                </a:solidFill>
                <a:effectLst>
                  <a:outerShdw blurRad="38100" dist="38100" dir="2700000" algn="tl">
                    <a:srgbClr val="000000">
                      <a:alpha val="43137"/>
                    </a:srgbClr>
                  </a:outerShdw>
                </a:effectLst>
                <a:latin typeface="Garamond" panose="02020404030301010803" pitchFamily="18" charset="0"/>
              </a:rPr>
              <a:t>he is the head of the body, the church</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 He is the beginning, the </a:t>
            </a:r>
            <a:r>
              <a:rPr lang="en-US" b="1" i="1" u="sng" dirty="0" smtClean="0">
                <a:solidFill>
                  <a:srgbClr val="FFFF00"/>
                </a:solidFill>
                <a:effectLst>
                  <a:outerShdw blurRad="38100" dist="38100" dir="2700000" algn="tl">
                    <a:srgbClr val="000000">
                      <a:alpha val="43137"/>
                    </a:srgbClr>
                  </a:outerShdw>
                </a:effectLst>
                <a:latin typeface="Garamond" panose="02020404030301010803" pitchFamily="18" charset="0"/>
              </a:rPr>
              <a:t>firstborn from the dead</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 that in everything he might be preeminent.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19</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For in him all the fullness of God was pleased to dwell,                                           </a:t>
            </a:r>
            <a:r>
              <a:rPr lang="en-US"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20</a:t>
            </a: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and through him to reconcile to himself all things, whether on earth or in heaven, making peace by the blood of his cross.</a:t>
            </a:r>
            <a:endParaRPr lang="en-US" b="1" i="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043449934"/>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049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0"/>
            <a:ext cx="8737600" cy="65532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600575" y="243512"/>
            <a:ext cx="4140200" cy="6370975"/>
          </a:xfrm>
          <a:prstGeom prst="rect">
            <a:avLst/>
          </a:prstGeom>
          <a:solidFill>
            <a:srgbClr val="261D00">
              <a:alpha val="67000"/>
            </a:srgbClr>
          </a:solidFill>
        </p:spPr>
        <p:txBody>
          <a:bodyPr wrap="square" rtlCol="0">
            <a:spAutoFit/>
          </a:bodyPr>
          <a:lstStyle/>
          <a:p>
            <a:pPr algn="ct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Colossians 1:19-20 (ESV)</a:t>
            </a:r>
          </a:p>
          <a:p>
            <a:pPr algn="ctr"/>
            <a:endPar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endParaRPr>
          </a:p>
          <a:p>
            <a:pPr algn="ctr"/>
            <a:endParaRPr lang="en-US" b="1" i="1" baseline="30000" dirty="0" smtClean="0">
              <a:solidFill>
                <a:srgbClr val="FFFF00"/>
              </a:solidFill>
              <a:effectLst>
                <a:outerShdw blurRad="38100" dist="38100" dir="2700000" algn="tl">
                  <a:srgbClr val="000000">
                    <a:alpha val="43137"/>
                  </a:srgbClr>
                </a:outerShdw>
              </a:effectLst>
              <a:latin typeface="Garamond" panose="02020404030301010803" pitchFamily="18" charset="0"/>
            </a:endParaRPr>
          </a:p>
          <a:p>
            <a:pPr algn="ctr">
              <a:lnSpc>
                <a:spcPct val="75000"/>
              </a:lnSpc>
            </a:pPr>
            <a:r>
              <a:rPr lang="en-US" sz="4000"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19</a:t>
            </a:r>
            <a:r>
              <a:rPr lang="en-US" sz="4000" b="1" i="1" dirty="0" smtClean="0">
                <a:solidFill>
                  <a:schemeClr val="bg1"/>
                </a:solidFill>
                <a:effectLst>
                  <a:outerShdw blurRad="38100" dist="38100" dir="2700000" algn="tl">
                    <a:srgbClr val="000000">
                      <a:alpha val="43137"/>
                    </a:srgbClr>
                  </a:outerShdw>
                </a:effectLst>
                <a:latin typeface="Garamond" panose="02020404030301010803" pitchFamily="18" charset="0"/>
              </a:rPr>
              <a:t>For in him all the fullness of God was pleased to dwell,                                           </a:t>
            </a:r>
            <a:r>
              <a:rPr lang="en-US" sz="4000"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20</a:t>
            </a:r>
            <a:r>
              <a:rPr lang="en-US" sz="4000" b="1" i="1" dirty="0" smtClean="0">
                <a:solidFill>
                  <a:schemeClr val="bg1"/>
                </a:solidFill>
                <a:effectLst>
                  <a:outerShdw blurRad="38100" dist="38100" dir="2700000" algn="tl">
                    <a:srgbClr val="000000">
                      <a:alpha val="43137"/>
                    </a:srgbClr>
                  </a:outerShdw>
                </a:effectLst>
                <a:latin typeface="Garamond" panose="02020404030301010803" pitchFamily="18" charset="0"/>
              </a:rPr>
              <a:t>and through him to reconcile to himself all things, whether on earth or in heaven, making peace by the blood of his cross.</a:t>
            </a:r>
            <a:endParaRPr lang="en-US" sz="4000" b="1" i="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2374208072"/>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049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0"/>
            <a:ext cx="8737600" cy="65532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600575" y="243512"/>
            <a:ext cx="4140200" cy="6370975"/>
          </a:xfrm>
          <a:prstGeom prst="rect">
            <a:avLst/>
          </a:prstGeom>
          <a:solidFill>
            <a:srgbClr val="261D00">
              <a:alpha val="67000"/>
            </a:srgbClr>
          </a:solidFill>
        </p:spPr>
        <p:txBody>
          <a:bodyPr wrap="square" rtlCol="0">
            <a:spAutoFit/>
          </a:bodyPr>
          <a:lstStyle/>
          <a:p>
            <a:pPr algn="ct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Colossians 1:19-20 (ESV)</a:t>
            </a:r>
          </a:p>
          <a:p>
            <a:pPr algn="ctr"/>
            <a:endPar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endParaRPr>
          </a:p>
          <a:p>
            <a:pPr algn="ctr"/>
            <a:endParaRPr lang="en-US" b="1" i="1" baseline="30000" dirty="0" smtClean="0">
              <a:solidFill>
                <a:srgbClr val="FFFF00"/>
              </a:solidFill>
              <a:effectLst>
                <a:outerShdw blurRad="38100" dist="38100" dir="2700000" algn="tl">
                  <a:srgbClr val="000000">
                    <a:alpha val="43137"/>
                  </a:srgbClr>
                </a:outerShdw>
              </a:effectLst>
              <a:latin typeface="Garamond" panose="02020404030301010803" pitchFamily="18" charset="0"/>
            </a:endParaRPr>
          </a:p>
          <a:p>
            <a:pPr algn="ctr">
              <a:lnSpc>
                <a:spcPct val="75000"/>
              </a:lnSpc>
            </a:pPr>
            <a:r>
              <a:rPr lang="en-US" sz="4000"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19</a:t>
            </a:r>
            <a:r>
              <a:rPr lang="en-US" sz="4000" b="1" i="1" dirty="0" smtClean="0">
                <a:solidFill>
                  <a:schemeClr val="bg1"/>
                </a:solidFill>
                <a:effectLst>
                  <a:outerShdw blurRad="38100" dist="38100" dir="2700000" algn="tl">
                    <a:srgbClr val="000000">
                      <a:alpha val="43137"/>
                    </a:srgbClr>
                  </a:outerShdw>
                </a:effectLst>
                <a:latin typeface="Garamond" panose="02020404030301010803" pitchFamily="18" charset="0"/>
              </a:rPr>
              <a:t>For in him all the fullness of God was pleased to dwell,                                           </a:t>
            </a:r>
            <a:r>
              <a:rPr lang="en-US" sz="4000"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20</a:t>
            </a:r>
            <a:r>
              <a:rPr lang="en-US" sz="4000" b="1" i="1" dirty="0" smtClean="0">
                <a:solidFill>
                  <a:schemeClr val="bg1"/>
                </a:solidFill>
                <a:effectLst>
                  <a:outerShdw blurRad="38100" dist="38100" dir="2700000" algn="tl">
                    <a:srgbClr val="000000">
                      <a:alpha val="43137"/>
                    </a:srgbClr>
                  </a:outerShdw>
                </a:effectLst>
                <a:latin typeface="Garamond" panose="02020404030301010803" pitchFamily="18" charset="0"/>
              </a:rPr>
              <a:t>and through him to reconcile to himself all things, whether on earth or in heaven, </a:t>
            </a:r>
            <a:r>
              <a:rPr lang="en-US" sz="4000" b="1" i="1" u="sng" dirty="0" smtClean="0">
                <a:solidFill>
                  <a:srgbClr val="FFFF00"/>
                </a:solidFill>
                <a:effectLst>
                  <a:outerShdw blurRad="38100" dist="38100" dir="2700000" algn="tl">
                    <a:srgbClr val="000000">
                      <a:alpha val="43137"/>
                    </a:srgbClr>
                  </a:outerShdw>
                </a:effectLst>
                <a:latin typeface="Garamond" panose="02020404030301010803" pitchFamily="18" charset="0"/>
              </a:rPr>
              <a:t>making peace</a:t>
            </a:r>
            <a:r>
              <a:rPr lang="en-US" sz="4000" b="1" i="1" dirty="0" smtClean="0">
                <a:solidFill>
                  <a:schemeClr val="bg1"/>
                </a:solidFill>
                <a:effectLst>
                  <a:outerShdw blurRad="38100" dist="38100" dir="2700000" algn="tl">
                    <a:srgbClr val="000000">
                      <a:alpha val="43137"/>
                    </a:srgbClr>
                  </a:outerShdw>
                </a:effectLst>
                <a:latin typeface="Garamond" panose="02020404030301010803" pitchFamily="18" charset="0"/>
              </a:rPr>
              <a:t> by the blood of his cross.</a:t>
            </a:r>
            <a:endParaRPr lang="en-US" sz="4000" b="1" i="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550832501"/>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200891"/>
            <a:ext cx="8758471" cy="6428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783471"/>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42F04"/>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45474"/>
            <a:ext cx="8645234" cy="6483926"/>
          </a:xfrm>
          <a:prstGeom prst="rect">
            <a:avLst/>
          </a:prstGeom>
          <a:noFill/>
          <a:ln w="50800">
            <a:solidFill>
              <a:srgbClr val="6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13689152"/>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3000" contrast="-32000"/>
                    </a14:imgEffect>
                  </a14:imgLayer>
                </a14:imgProps>
              </a:ext>
              <a:ext uri="{28A0092B-C50C-407E-A947-70E740481C1C}">
                <a14:useLocalDpi xmlns:a14="http://schemas.microsoft.com/office/drawing/2010/main" val="0"/>
              </a:ext>
            </a:extLst>
          </a:blip>
          <a:srcRect t="30909"/>
          <a:stretch/>
        </p:blipFill>
        <p:spPr bwMode="auto">
          <a:xfrm>
            <a:off x="152400" y="114153"/>
            <a:ext cx="8799923" cy="6591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2362200"/>
            <a:ext cx="7772400" cy="923330"/>
          </a:xfrm>
          <a:prstGeom prst="rect">
            <a:avLst/>
          </a:prstGeom>
          <a:solidFill>
            <a:schemeClr val="accent1">
              <a:alpha val="50000"/>
            </a:schemeClr>
          </a:solid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latin typeface="Garamond" panose="02020404030301010803" pitchFamily="18" charset="0"/>
              </a:rPr>
              <a:t>Where do you find peace?</a:t>
            </a:r>
            <a:endParaRPr lang="en-US" sz="5400" b="1" dirty="0">
              <a:solidFill>
                <a:srgbClr val="FFFF00"/>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2672848789"/>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44002"/>
      </p:ext>
    </p:extLst>
  </p:cSld>
  <p:clrMapOvr>
    <a:masterClrMapping/>
  </p:clrMapOvr>
  <mc:AlternateContent xmlns:mc="http://schemas.openxmlformats.org/markup-compatibility/2006">
    <mc:Choice xmlns:p14="http://schemas.microsoft.com/office/powerpoint/2010/main" Requires="p14">
      <p:transition spd="slow" p14:dur="2000">
        <p14:flash/>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4313"/>
            <a:ext cx="85725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9614969">
            <a:off x="617062" y="1547319"/>
            <a:ext cx="3373206" cy="1107996"/>
          </a:xfrm>
          <a:prstGeom prst="rect">
            <a:avLst/>
          </a:prstGeom>
          <a:noFill/>
        </p:spPr>
        <p:txBody>
          <a:bodyPr wrap="square" lIns="91440" tIns="45720" rIns="91440" bIns="45720">
            <a:spAutoFit/>
          </a:bodyPr>
          <a:lstStyle/>
          <a:p>
            <a:pPr algn="ctr"/>
            <a:r>
              <a:rPr lang="en-US" sz="6600" b="1" cap="none" spc="0" dirty="0" smtClean="0">
                <a:ln w="10541" cmpd="sng">
                  <a:solidFill>
                    <a:srgbClr val="7D7D7D">
                      <a:tint val="100000"/>
                      <a:shade val="100000"/>
                      <a:satMod val="110000"/>
                    </a:srgbClr>
                  </a:solidFill>
                  <a:prstDash val="solid"/>
                </a:ln>
                <a:effectLst>
                  <a:outerShdw blurRad="38100" dist="38100" dir="2700000" algn="tl">
                    <a:srgbClr val="000000">
                      <a:alpha val="43137"/>
                    </a:srgbClr>
                  </a:outerShdw>
                </a:effectLst>
                <a:latin typeface="Garamond" panose="02020404030301010803" pitchFamily="18" charset="0"/>
              </a:rPr>
              <a:t>PEACE?</a:t>
            </a:r>
            <a:endParaRPr lang="en-US" sz="6600" b="1" cap="none" spc="0" dirty="0">
              <a:ln w="10541" cmpd="sng">
                <a:solidFill>
                  <a:srgbClr val="7D7D7D">
                    <a:tint val="100000"/>
                    <a:shade val="100000"/>
                    <a:satMod val="110000"/>
                  </a:srgbClr>
                </a:solidFill>
                <a:prstDash val="solid"/>
              </a:ln>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058890597"/>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4313"/>
            <a:ext cx="85725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85751" y="4343400"/>
            <a:ext cx="8572499" cy="1754326"/>
          </a:xfrm>
          <a:prstGeom prst="rect">
            <a:avLst/>
          </a:prstGeom>
          <a:solidFill>
            <a:schemeClr val="bg1">
              <a:lumMod val="85000"/>
              <a:alpha val="37000"/>
            </a:schemeClr>
          </a:solidFill>
        </p:spPr>
        <p:txBody>
          <a:bodyPr wrap="square" lIns="91440" tIns="45720" rIns="91440" bIns="45720">
            <a:spAutoFit/>
          </a:bodyPr>
          <a:lstStyle/>
          <a:p>
            <a:pPr algn="ctr"/>
            <a:r>
              <a:rPr lang="en-US" sz="5400" b="1" i="1" cap="none" spc="0" dirty="0" smtClean="0">
                <a:ln w="10541" cmpd="sng">
                  <a:solidFill>
                    <a:srgbClr val="7D7D7D">
                      <a:tint val="100000"/>
                      <a:shade val="100000"/>
                      <a:satMod val="110000"/>
                    </a:srgbClr>
                  </a:solidFill>
                  <a:prstDash val="solid"/>
                </a:ln>
                <a:solidFill>
                  <a:srgbClr val="FF0000"/>
                </a:solidFill>
                <a:effectLst>
                  <a:outerShdw blurRad="38100" dist="38100" dir="2700000" algn="tl">
                    <a:srgbClr val="000000">
                      <a:alpha val="43137"/>
                    </a:srgbClr>
                  </a:outerShdw>
                </a:effectLst>
                <a:latin typeface="Garamond" panose="02020404030301010803" pitchFamily="18" charset="0"/>
              </a:rPr>
              <a:t>God made PEACE through the blood of Jesus’ cross. </a:t>
            </a:r>
            <a:endParaRPr lang="en-US" sz="5400" b="1" i="1" cap="none" spc="0" dirty="0">
              <a:ln w="10541" cmpd="sng">
                <a:solidFill>
                  <a:srgbClr val="7D7D7D">
                    <a:tint val="100000"/>
                    <a:shade val="100000"/>
                    <a:satMod val="110000"/>
                  </a:srgbClr>
                </a:solidFill>
                <a:prstDash val="solid"/>
              </a:ln>
              <a:solidFill>
                <a:srgbClr val="FF0000"/>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2313436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5250"/>
            <a:ext cx="8763000" cy="6667500"/>
          </a:xfrm>
          <a:prstGeom prst="rect">
            <a:avLst/>
          </a:prstGeom>
          <a:noFill/>
          <a:ln w="254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26609827"/>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44" y="152400"/>
            <a:ext cx="4357256"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709" y="152400"/>
            <a:ext cx="4468091"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581400"/>
            <a:ext cx="8991600" cy="306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738306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fade">
                                      <p:cBhvr>
                                        <p:cTn id="13" dur="1000"/>
                                        <p:tgtEl>
                                          <p:spTgt spid="5123"/>
                                        </p:tgtEl>
                                      </p:cBhvr>
                                    </p:animEffect>
                                    <p:anim calcmode="lin" valueType="num">
                                      <p:cBhvr>
                                        <p:cTn id="14" dur="1000" fill="hold"/>
                                        <p:tgtEl>
                                          <p:spTgt spid="5123"/>
                                        </p:tgtEl>
                                        <p:attrNameLst>
                                          <p:attrName>ppt_x</p:attrName>
                                        </p:attrNameLst>
                                      </p:cBhvr>
                                      <p:tavLst>
                                        <p:tav tm="0">
                                          <p:val>
                                            <p:strVal val="#ppt_x"/>
                                          </p:val>
                                        </p:tav>
                                        <p:tav tm="100000">
                                          <p:val>
                                            <p:strVal val="#ppt_x"/>
                                          </p:val>
                                        </p:tav>
                                      </p:tavLst>
                                    </p:anim>
                                    <p:anim calcmode="lin" valueType="num">
                                      <p:cBhvr>
                                        <p:cTn id="15"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fade">
                                      <p:cBhvr>
                                        <p:cTn id="20" dur="2000"/>
                                        <p:tgtEl>
                                          <p:spTgt spid="5124"/>
                                        </p:tgtEl>
                                      </p:cBhvr>
                                    </p:animEffect>
                                    <p:anim calcmode="lin" valueType="num">
                                      <p:cBhvr>
                                        <p:cTn id="21" dur="2000" fill="hold"/>
                                        <p:tgtEl>
                                          <p:spTgt spid="5124"/>
                                        </p:tgtEl>
                                        <p:attrNameLst>
                                          <p:attrName>ppt_x</p:attrName>
                                        </p:attrNameLst>
                                      </p:cBhvr>
                                      <p:tavLst>
                                        <p:tav tm="0">
                                          <p:val>
                                            <p:strVal val="#ppt_x"/>
                                          </p:val>
                                        </p:tav>
                                        <p:tav tm="100000">
                                          <p:val>
                                            <p:strVal val="#ppt_x"/>
                                          </p:val>
                                        </p:tav>
                                      </p:tavLst>
                                    </p:anim>
                                    <p:anim calcmode="lin" valueType="num">
                                      <p:cBhvr>
                                        <p:cTn id="22" dur="2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61D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240329"/>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
            <a:ext cx="8824310" cy="6591300"/>
          </a:xfrm>
          <a:prstGeom prst="rect">
            <a:avLst/>
          </a:prstGeom>
          <a:noFill/>
          <a:ln w="38100">
            <a:solidFill>
              <a:schemeClr val="tx2">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76910041"/>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42F04"/>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6943"/>
            <a:ext cx="8920884" cy="65532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612842" y="173088"/>
            <a:ext cx="4140200" cy="6555641"/>
          </a:xfrm>
          <a:prstGeom prst="rect">
            <a:avLst/>
          </a:prstGeom>
          <a:solidFill>
            <a:srgbClr val="261D00">
              <a:alpha val="67000"/>
            </a:srgbClr>
          </a:solidFill>
        </p:spPr>
        <p:txBody>
          <a:bodyPr wrap="square" rtlCol="0">
            <a:spAutoFit/>
          </a:bodyPr>
          <a:lstStyle/>
          <a:p>
            <a:pPr algn="ctr"/>
            <a:r>
              <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rPr>
              <a:t>Colossians 1:19-20 (ESV)</a:t>
            </a:r>
          </a:p>
          <a:p>
            <a:pPr algn="ctr"/>
            <a:endParaRPr lang="en-US" b="1" i="1" dirty="0" smtClean="0">
              <a:solidFill>
                <a:schemeClr val="bg1"/>
              </a:solidFill>
              <a:effectLst>
                <a:outerShdw blurRad="38100" dist="38100" dir="2700000" algn="tl">
                  <a:srgbClr val="000000">
                    <a:alpha val="43137"/>
                  </a:srgbClr>
                </a:outerShdw>
              </a:effectLst>
              <a:latin typeface="Garamond" panose="02020404030301010803" pitchFamily="18" charset="0"/>
            </a:endParaRPr>
          </a:p>
          <a:p>
            <a:pPr algn="ctr">
              <a:lnSpc>
                <a:spcPct val="85000"/>
              </a:lnSpc>
              <a:spcBef>
                <a:spcPts val="1200"/>
              </a:spcBef>
            </a:pPr>
            <a:r>
              <a:rPr lang="en-US" sz="4400"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20</a:t>
            </a:r>
            <a:r>
              <a:rPr lang="en-US" sz="4400" b="1" i="1" dirty="0" smtClean="0">
                <a:solidFill>
                  <a:schemeClr val="bg1"/>
                </a:solidFill>
                <a:effectLst>
                  <a:outerShdw blurRad="38100" dist="38100" dir="2700000" algn="tl">
                    <a:srgbClr val="000000">
                      <a:alpha val="43137"/>
                    </a:srgbClr>
                  </a:outerShdw>
                </a:effectLst>
                <a:latin typeface="Garamond" panose="02020404030301010803" pitchFamily="18" charset="0"/>
              </a:rPr>
              <a:t>and </a:t>
            </a:r>
            <a:r>
              <a:rPr lang="en-US" sz="4400" b="1" i="1" dirty="0" smtClean="0">
                <a:solidFill>
                  <a:schemeClr val="bg1"/>
                </a:solidFill>
                <a:effectLst>
                  <a:outerShdw blurRad="38100" dist="38100" dir="2700000" algn="tl">
                    <a:srgbClr val="000000">
                      <a:alpha val="43137"/>
                    </a:srgbClr>
                  </a:outerShdw>
                </a:effectLst>
                <a:latin typeface="Garamond" panose="02020404030301010803" pitchFamily="18" charset="0"/>
              </a:rPr>
              <a:t>through him to </a:t>
            </a:r>
            <a:r>
              <a:rPr lang="en-US" sz="4400" b="1" i="1" u="sng" dirty="0" smtClean="0">
                <a:solidFill>
                  <a:srgbClr val="FFFF00"/>
                </a:solidFill>
                <a:effectLst>
                  <a:outerShdw blurRad="38100" dist="38100" dir="2700000" algn="tl">
                    <a:srgbClr val="000000">
                      <a:alpha val="43137"/>
                    </a:srgbClr>
                  </a:outerShdw>
                </a:effectLst>
                <a:latin typeface="Garamond" panose="02020404030301010803" pitchFamily="18" charset="0"/>
              </a:rPr>
              <a:t>reconcile to himself all things</a:t>
            </a:r>
            <a:r>
              <a:rPr lang="en-US" sz="4400" b="1" i="1" dirty="0" smtClean="0">
                <a:solidFill>
                  <a:schemeClr val="bg1"/>
                </a:solidFill>
                <a:effectLst>
                  <a:outerShdw blurRad="38100" dist="38100" dir="2700000" algn="tl">
                    <a:srgbClr val="000000">
                      <a:alpha val="43137"/>
                    </a:srgbClr>
                  </a:outerShdw>
                </a:effectLst>
                <a:latin typeface="Garamond" panose="02020404030301010803" pitchFamily="18" charset="0"/>
              </a:rPr>
              <a:t>, whether on earth or in heaven, making peace by the blood of his cross</a:t>
            </a:r>
            <a:r>
              <a:rPr lang="en-US" sz="4400" b="1" i="1" dirty="0" smtClean="0">
                <a:solidFill>
                  <a:schemeClr val="bg1"/>
                </a:solidFill>
                <a:effectLst>
                  <a:outerShdw blurRad="38100" dist="38100" dir="2700000" algn="tl">
                    <a:srgbClr val="000000">
                      <a:alpha val="43137"/>
                    </a:srgbClr>
                  </a:outerShdw>
                </a:effectLst>
                <a:latin typeface="Garamond" panose="02020404030301010803" pitchFamily="18" charset="0"/>
              </a:rPr>
              <a:t>.</a:t>
            </a:r>
          </a:p>
          <a:p>
            <a:pPr algn="ctr">
              <a:lnSpc>
                <a:spcPct val="85000"/>
              </a:lnSpc>
            </a:pPr>
            <a:endParaRPr lang="en-US" sz="4400" b="1" i="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470796598"/>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00000"/>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90500"/>
            <a:ext cx="8763000" cy="6477000"/>
          </a:xfrm>
          <a:prstGeom prst="rect">
            <a:avLst/>
          </a:prstGeom>
          <a:noFill/>
          <a:ln w="635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209800" y="4267200"/>
            <a:ext cx="3962400" cy="769441"/>
          </a:xfrm>
          <a:prstGeom prst="rect">
            <a:avLst/>
          </a:prstGeom>
          <a:noFill/>
        </p:spPr>
        <p:txBody>
          <a:bodyPr wrap="square" rtlCol="0">
            <a:spAutoFit/>
          </a:bodyPr>
          <a:lstStyle/>
          <a:p>
            <a:pPr algn="ctr"/>
            <a:r>
              <a:rPr lang="en-US" sz="4400" b="1" dirty="0" smtClean="0">
                <a:solidFill>
                  <a:schemeClr val="bg1"/>
                </a:solidFill>
                <a:effectLst>
                  <a:outerShdw blurRad="38100" dist="38100" dir="2700000" algn="tl">
                    <a:srgbClr val="000000">
                      <a:alpha val="43137"/>
                    </a:srgbClr>
                  </a:outerShdw>
                </a:effectLst>
                <a:latin typeface="Garamond" panose="02020404030301010803" pitchFamily="18" charset="0"/>
              </a:rPr>
              <a:t>“I Believe”</a:t>
            </a:r>
            <a:endParaRPr lang="en-US" sz="4400" b="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
        <p:nvSpPr>
          <p:cNvPr id="5" name="TextBox 4"/>
          <p:cNvSpPr txBox="1"/>
          <p:nvPr/>
        </p:nvSpPr>
        <p:spPr>
          <a:xfrm>
            <a:off x="2216727" y="5036641"/>
            <a:ext cx="3962400" cy="1139414"/>
          </a:xfrm>
          <a:prstGeom prst="rect">
            <a:avLst/>
          </a:prstGeom>
          <a:noFill/>
        </p:spPr>
        <p:txBody>
          <a:bodyPr wrap="square" rtlCol="0">
            <a:spAutoFit/>
          </a:bodyPr>
          <a:lstStyle/>
          <a:p>
            <a:pPr algn="ctr">
              <a:lnSpc>
                <a:spcPct val="75000"/>
              </a:lnSpc>
            </a:pPr>
            <a:r>
              <a:rPr lang="en-US" sz="4400" b="1" dirty="0" smtClean="0">
                <a:solidFill>
                  <a:schemeClr val="bg1"/>
                </a:solidFill>
                <a:effectLst>
                  <a:outerShdw blurRad="38100" dist="38100" dir="2700000" algn="tl">
                    <a:srgbClr val="000000">
                      <a:alpha val="43137"/>
                    </a:srgbClr>
                  </a:outerShdw>
                </a:effectLst>
                <a:latin typeface="Garamond" panose="02020404030301010803" pitchFamily="18" charset="0"/>
              </a:rPr>
              <a:t>“I will trust and obey”</a:t>
            </a:r>
            <a:endParaRPr lang="en-US" sz="4400" b="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
        <p:nvSpPr>
          <p:cNvPr id="7" name="Rectangle 6"/>
          <p:cNvSpPr/>
          <p:nvPr/>
        </p:nvSpPr>
        <p:spPr>
          <a:xfrm>
            <a:off x="4585855" y="2147454"/>
            <a:ext cx="3373206" cy="830997"/>
          </a:xfrm>
          <a:prstGeom prst="rect">
            <a:avLst/>
          </a:prstGeom>
          <a:noFill/>
        </p:spPr>
        <p:txBody>
          <a:bodyPr wrap="square" lIns="91440" tIns="45720" rIns="91440" bIns="45720">
            <a:spAutoFit/>
          </a:bodyPr>
          <a:lstStyle/>
          <a:p>
            <a:pPr algn="ctr"/>
            <a:r>
              <a:rPr lang="en-US" sz="4800" b="1" cap="none" spc="0" dirty="0" smtClean="0">
                <a:ln w="10541" cmpd="sng">
                  <a:solidFill>
                    <a:srgbClr val="7D7D7D">
                      <a:tint val="100000"/>
                      <a:shade val="100000"/>
                      <a:satMod val="110000"/>
                    </a:srgbClr>
                  </a:solidFill>
                  <a:prstDash val="solid"/>
                </a:ln>
                <a:solidFill>
                  <a:srgbClr val="C00000"/>
                </a:solidFill>
                <a:effectLst>
                  <a:outerShdw blurRad="38100" dist="38100" dir="2700000" algn="tl">
                    <a:srgbClr val="000000">
                      <a:alpha val="43137"/>
                    </a:srgbClr>
                  </a:outerShdw>
                </a:effectLst>
                <a:latin typeface="Garamond" panose="02020404030301010803" pitchFamily="18" charset="0"/>
              </a:rPr>
              <a:t>PEACE</a:t>
            </a:r>
            <a:endParaRPr lang="en-US" sz="4800" b="1" cap="none" spc="0" dirty="0">
              <a:ln w="10541" cmpd="sng">
                <a:solidFill>
                  <a:srgbClr val="7D7D7D">
                    <a:tint val="100000"/>
                    <a:shade val="100000"/>
                    <a:satMod val="110000"/>
                  </a:srgbClr>
                </a:solidFill>
                <a:prstDash val="solid"/>
              </a:ln>
              <a:solidFill>
                <a:srgbClr val="C00000"/>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201975672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p:cTn id="20" dur="4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1" dur="40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2" dur="4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42F04"/>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74"/>
          <a:stretch/>
        </p:blipFill>
        <p:spPr bwMode="auto">
          <a:xfrm>
            <a:off x="182880" y="152400"/>
            <a:ext cx="8778240" cy="6553200"/>
          </a:xfrm>
          <a:prstGeom prst="rect">
            <a:avLst/>
          </a:prstGeom>
          <a:noFill/>
          <a:ln w="69850">
            <a:solidFill>
              <a:srgbClr val="B88C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0936567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544" y="173182"/>
            <a:ext cx="4238625" cy="310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80108"/>
            <a:ext cx="4466706" cy="309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3470564"/>
            <a:ext cx="4466707" cy="3158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43" y="3429000"/>
            <a:ext cx="423862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58962"/>
      </p:ext>
    </p:extLst>
  </p:cSld>
  <p:clrMapOvr>
    <a:masterClrMapping/>
  </p:clrMapOvr>
  <mc:AlternateContent xmlns:mc="http://schemas.openxmlformats.org/markup-compatibility/2006">
    <mc:Choice xmlns:p14="http://schemas.microsoft.com/office/powerpoint/2010/main" Requires="p14">
      <p:transition spd="slow" p14:dur="4000">
        <p:plus/>
      </p:transition>
    </mc:Choice>
    <mc:Fallback>
      <p:transition spd="slow">
        <p:plu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304800" y="304800"/>
            <a:ext cx="8610600" cy="6555641"/>
          </a:xfrm>
          <a:prstGeom prst="rect">
            <a:avLst/>
          </a:prstGeom>
        </p:spPr>
        <p:txBody>
          <a:bodyPr wrap="square">
            <a:spAutoFit/>
          </a:bodyPr>
          <a:lstStyle/>
          <a:p>
            <a:pPr algn="ctr">
              <a:spcAft>
                <a:spcPts val="1200"/>
              </a:spcAft>
            </a:pPr>
            <a:r>
              <a:rPr lang="en-US" sz="2800" b="1" i="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17</a:t>
            </a:r>
            <a:r>
              <a:rPr lang="en-US" sz="2800" b="1" i="1" baseline="30000" dirty="0">
                <a:solidFill>
                  <a:schemeClr val="bg1"/>
                </a:solidFill>
                <a:effectLst>
                  <a:outerShdw blurRad="38100" dist="38100" dir="2700000" algn="tl">
                    <a:srgbClr val="000000">
                      <a:alpha val="43137"/>
                    </a:srgbClr>
                  </a:outerShdw>
                </a:effectLst>
                <a:latin typeface="Garamond" panose="02020404030301010803" pitchFamily="18" charset="0"/>
              </a:rPr>
              <a:t> </a:t>
            </a:r>
            <a:r>
              <a:rPr lang="en-US" sz="2800" b="1" i="1" dirty="0">
                <a:solidFill>
                  <a:schemeClr val="bg1"/>
                </a:solidFill>
                <a:effectLst>
                  <a:outerShdw blurRad="38100" dist="38100" dir="2700000" algn="tl">
                    <a:srgbClr val="000000">
                      <a:alpha val="43137"/>
                    </a:srgbClr>
                  </a:outerShdw>
                </a:effectLst>
                <a:latin typeface="Garamond" panose="02020404030301010803" pitchFamily="18" charset="0"/>
              </a:rPr>
              <a:t>Therefore, if anyone is in Christ, he is a new creation. The old has passed away; behold, the new has come. </a:t>
            </a:r>
            <a:r>
              <a:rPr lang="en-US" sz="2800" b="1" i="1" baseline="30000" dirty="0">
                <a:solidFill>
                  <a:schemeClr val="bg1"/>
                </a:solidFill>
                <a:effectLst>
                  <a:outerShdw blurRad="38100" dist="38100" dir="2700000" algn="tl">
                    <a:srgbClr val="000000">
                      <a:alpha val="43137"/>
                    </a:srgbClr>
                  </a:outerShdw>
                </a:effectLst>
                <a:latin typeface="Garamond" panose="02020404030301010803" pitchFamily="18" charset="0"/>
              </a:rPr>
              <a:t>18 </a:t>
            </a:r>
            <a:r>
              <a:rPr lang="en-US" sz="2800" b="1" i="1" dirty="0">
                <a:solidFill>
                  <a:schemeClr val="bg1"/>
                </a:solidFill>
                <a:effectLst>
                  <a:outerShdw blurRad="38100" dist="38100" dir="2700000" algn="tl">
                    <a:srgbClr val="000000">
                      <a:alpha val="43137"/>
                    </a:srgbClr>
                  </a:outerShdw>
                </a:effectLst>
                <a:latin typeface="Garamond" panose="02020404030301010803" pitchFamily="18" charset="0"/>
              </a:rPr>
              <a:t>All this is from God, who through Christ reconciled us to himself and gave us the ministry of reconciliation; </a:t>
            </a:r>
            <a:r>
              <a:rPr lang="en-US" sz="2800" b="1" i="1" baseline="30000" dirty="0">
                <a:solidFill>
                  <a:schemeClr val="bg1"/>
                </a:solidFill>
                <a:effectLst>
                  <a:outerShdw blurRad="38100" dist="38100" dir="2700000" algn="tl">
                    <a:srgbClr val="000000">
                      <a:alpha val="43137"/>
                    </a:srgbClr>
                  </a:outerShdw>
                </a:effectLst>
                <a:latin typeface="Garamond" panose="02020404030301010803" pitchFamily="18" charset="0"/>
              </a:rPr>
              <a:t>19 </a:t>
            </a:r>
            <a:r>
              <a:rPr lang="en-US" sz="2800" b="1" i="1" dirty="0">
                <a:solidFill>
                  <a:schemeClr val="bg1"/>
                </a:solidFill>
                <a:effectLst>
                  <a:outerShdw blurRad="38100" dist="38100" dir="2700000" algn="tl">
                    <a:srgbClr val="000000">
                      <a:alpha val="43137"/>
                    </a:srgbClr>
                  </a:outerShdw>
                </a:effectLst>
                <a:latin typeface="Garamond" panose="02020404030301010803" pitchFamily="18" charset="0"/>
              </a:rPr>
              <a:t>that is, in Christ God was reconciling the world to himself, not counting their trespasses against them, and entrusting to us the message of reconciliation. </a:t>
            </a:r>
            <a:r>
              <a:rPr lang="en-US" sz="2800" b="1" i="1" baseline="30000" dirty="0">
                <a:solidFill>
                  <a:schemeClr val="bg1"/>
                </a:solidFill>
                <a:effectLst>
                  <a:outerShdw blurRad="38100" dist="38100" dir="2700000" algn="tl">
                    <a:srgbClr val="000000">
                      <a:alpha val="43137"/>
                    </a:srgbClr>
                  </a:outerShdw>
                </a:effectLst>
                <a:latin typeface="Garamond" panose="02020404030301010803" pitchFamily="18" charset="0"/>
              </a:rPr>
              <a:t>20 </a:t>
            </a:r>
            <a:r>
              <a:rPr lang="en-US" sz="2800" b="1" i="1" dirty="0">
                <a:solidFill>
                  <a:schemeClr val="bg1"/>
                </a:solidFill>
                <a:effectLst>
                  <a:outerShdw blurRad="38100" dist="38100" dir="2700000" algn="tl">
                    <a:srgbClr val="000000">
                      <a:alpha val="43137"/>
                    </a:srgbClr>
                  </a:outerShdw>
                </a:effectLst>
                <a:latin typeface="Garamond" panose="02020404030301010803" pitchFamily="18" charset="0"/>
              </a:rPr>
              <a:t>Therefore, we are ambassadors for Christ, God making his appeal through us. We implore you on behalf of Christ, be reconciled to God. </a:t>
            </a:r>
            <a:r>
              <a:rPr lang="en-US" sz="2800" b="1" i="1" baseline="30000" dirty="0">
                <a:solidFill>
                  <a:schemeClr val="bg1"/>
                </a:solidFill>
                <a:effectLst>
                  <a:outerShdw blurRad="38100" dist="38100" dir="2700000" algn="tl">
                    <a:srgbClr val="000000">
                      <a:alpha val="43137"/>
                    </a:srgbClr>
                  </a:outerShdw>
                </a:effectLst>
                <a:latin typeface="Garamond" panose="02020404030301010803" pitchFamily="18" charset="0"/>
              </a:rPr>
              <a:t>21 </a:t>
            </a:r>
            <a:r>
              <a:rPr lang="en-US" sz="2800" b="1" i="1" dirty="0">
                <a:solidFill>
                  <a:schemeClr val="bg1"/>
                </a:solidFill>
                <a:effectLst>
                  <a:outerShdw blurRad="38100" dist="38100" dir="2700000" algn="tl">
                    <a:srgbClr val="000000">
                      <a:alpha val="43137"/>
                    </a:srgbClr>
                  </a:outerShdw>
                </a:effectLst>
                <a:latin typeface="Garamond" panose="02020404030301010803" pitchFamily="18" charset="0"/>
              </a:rPr>
              <a:t>For our sake he made him to be sin who knew no sin, so that in him we might become the righteousness of God</a:t>
            </a:r>
            <a:r>
              <a:rPr lang="en-US" sz="2800" b="1" i="1" dirty="0" smtClean="0">
                <a:solidFill>
                  <a:schemeClr val="bg1"/>
                </a:solidFill>
                <a:effectLst>
                  <a:outerShdw blurRad="38100" dist="38100" dir="2700000" algn="tl">
                    <a:srgbClr val="000000">
                      <a:alpha val="43137"/>
                    </a:srgbClr>
                  </a:outerShdw>
                </a:effectLst>
                <a:latin typeface="Garamond" panose="02020404030301010803" pitchFamily="18" charset="0"/>
              </a:rPr>
              <a:t>.</a:t>
            </a:r>
          </a:p>
          <a:p>
            <a:pPr algn="ctr"/>
            <a:r>
              <a:rPr lang="en-US" sz="2000" b="1" dirty="0">
                <a:solidFill>
                  <a:schemeClr val="bg1"/>
                </a:solidFill>
                <a:effectLst>
                  <a:outerShdw blurRad="38100" dist="38100" dir="2700000" algn="tl">
                    <a:srgbClr val="000000">
                      <a:alpha val="43137"/>
                    </a:srgbClr>
                  </a:outerShdw>
                </a:effectLst>
                <a:latin typeface="Garamond" panose="02020404030301010803" pitchFamily="18" charset="0"/>
              </a:rPr>
              <a:t>2 Corinthians </a:t>
            </a:r>
            <a:r>
              <a:rPr lang="en-US" sz="2000" b="1" dirty="0" smtClean="0">
                <a:solidFill>
                  <a:schemeClr val="bg1"/>
                </a:solidFill>
                <a:effectLst>
                  <a:outerShdw blurRad="38100" dist="38100" dir="2700000" algn="tl">
                    <a:srgbClr val="000000">
                      <a:alpha val="43137"/>
                    </a:srgbClr>
                  </a:outerShdw>
                </a:effectLst>
                <a:latin typeface="Garamond" panose="02020404030301010803" pitchFamily="18" charset="0"/>
              </a:rPr>
              <a:t>5:17-21</a:t>
            </a:r>
            <a:endParaRPr lang="en-US" sz="2000" b="1" dirty="0">
              <a:solidFill>
                <a:schemeClr val="bg1"/>
              </a:solidFill>
              <a:effectLst>
                <a:outerShdw blurRad="38100" dist="38100" dir="2700000" algn="tl">
                  <a:srgbClr val="000000">
                    <a:alpha val="43137"/>
                  </a:srgbClr>
                </a:outerShdw>
              </a:effectLst>
              <a:latin typeface="Garamond" panose="02020404030301010803" pitchFamily="18" charset="0"/>
            </a:endParaRPr>
          </a:p>
          <a:p>
            <a:pPr algn="ctr"/>
            <a:endParaRPr lang="en-US" sz="2800" b="1" i="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8935010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900552"/>
      </p:ext>
    </p:extLst>
  </p:cSld>
  <p:clrMapOvr>
    <a:masterClrMapping/>
  </p:clrMapOvr>
  <mc:AlternateContent xmlns:mc="http://schemas.openxmlformats.org/markup-compatibility/2006">
    <mc:Choice xmlns:p14="http://schemas.microsoft.com/office/powerpoint/2010/main" Requires="p14">
      <p:transition spd="slow" p14:dur="5000">
        <p:fad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52399" y="152400"/>
            <a:ext cx="8850795"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1853768"/>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AD6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66" y="221673"/>
            <a:ext cx="87432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457200"/>
            <a:ext cx="3276600" cy="2062103"/>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Lucida Handwriting" panose="03010101010101010101" pitchFamily="66" charset="0"/>
              </a:rPr>
              <a:t>“Woe to those who cry ‘Peace! Peace!’ . . .</a:t>
            </a:r>
            <a:endParaRPr lang="en-US" sz="3200" b="1" dirty="0">
              <a:effectLst>
                <a:outerShdw blurRad="38100" dist="38100" dir="2700000" algn="tl">
                  <a:srgbClr val="000000">
                    <a:alpha val="43137"/>
                  </a:srgbClr>
                </a:outerShdw>
              </a:effectLst>
              <a:latin typeface="Lucida Handwriting" panose="03010101010101010101" pitchFamily="66" charset="0"/>
            </a:endParaRPr>
          </a:p>
        </p:txBody>
      </p:sp>
    </p:spTree>
    <p:extLst>
      <p:ext uri="{BB962C8B-B14F-4D97-AF65-F5344CB8AC3E}">
        <p14:creationId xmlns:p14="http://schemas.microsoft.com/office/powerpoint/2010/main" val="3212868903"/>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AD6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66" y="221673"/>
            <a:ext cx="87432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457200"/>
            <a:ext cx="3276600" cy="1569660"/>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Lucida Handwriting" panose="03010101010101010101" pitchFamily="66" charset="0"/>
              </a:rPr>
              <a:t> . . . when there is no peace.”</a:t>
            </a:r>
            <a:endParaRPr lang="en-US" sz="3200" b="1" dirty="0">
              <a:effectLst>
                <a:outerShdw blurRad="38100" dist="38100" dir="2700000" algn="tl">
                  <a:srgbClr val="000000">
                    <a:alpha val="43137"/>
                  </a:srgbClr>
                </a:outerShdw>
              </a:effectLst>
              <a:latin typeface="Lucida Handwriting" panose="03010101010101010101" pitchFamily="66" charset="0"/>
            </a:endParaRPr>
          </a:p>
        </p:txBody>
      </p:sp>
    </p:spTree>
    <p:extLst>
      <p:ext uri="{BB962C8B-B14F-4D97-AF65-F5344CB8AC3E}">
        <p14:creationId xmlns:p14="http://schemas.microsoft.com/office/powerpoint/2010/main" val="2237152766"/>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0500"/>
            <a:ext cx="86868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3048323"/>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C09D"/>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
            <a:ext cx="88392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8324192"/>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72" y="152400"/>
            <a:ext cx="8776855" cy="65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949712"/>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TotalTime>
  <Words>900</Words>
  <Application>Microsoft Office PowerPoint</Application>
  <PresentationFormat>On-screen Show (4:3)</PresentationFormat>
  <Paragraphs>50</Paragraphs>
  <Slides>31</Slides>
  <Notes>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20</cp:revision>
  <cp:lastPrinted>2017-05-07T01:18:37Z</cp:lastPrinted>
  <dcterms:created xsi:type="dcterms:W3CDTF">2017-05-06T01:35:18Z</dcterms:created>
  <dcterms:modified xsi:type="dcterms:W3CDTF">2017-05-07T01:44:50Z</dcterms:modified>
</cp:coreProperties>
</file>