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56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5" r:id="rId26"/>
    <p:sldId id="284" r:id="rId27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7136DB9-6C61-41C6-A846-5F210DACA6FB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ECA3B0A8-BD41-447B-BE07-D51A1DB8A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08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B422E47-95C4-4351-B781-D7814D9241BF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5BACF8B5-AF15-41F4-A2C8-A39D76A03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290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CF8B5-AF15-41F4-A2C8-A39D76A0378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87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8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3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612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78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299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78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43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03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9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12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8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D2115-1525-4FC1-A22E-75A9D01A523C}" type="datetimeFigureOut">
              <a:rPr lang="en-US" smtClean="0"/>
              <a:t>5/27/2017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B036E-2CF7-48C8-9EE3-B99FDDD16F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3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5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57201"/>
            <a:ext cx="83058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Colossians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2:20-23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(ESV)</a:t>
            </a:r>
          </a:p>
          <a:p>
            <a:pPr algn="ctr"/>
            <a:endParaRPr lang="en-US" sz="2400" b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</a:t>
            </a:r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If with Christ you died to the elemental spirits of the world, why, as if you were still alive in the world, do you submit to regulations— </a:t>
            </a:r>
            <a:endParaRPr lang="en-US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21</a:t>
            </a:r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“Do not handle, Do not taste, Do not touch” </a:t>
            </a:r>
            <a:endParaRPr lang="en-US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22</a:t>
            </a:r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(referring to things that all perish as they are used)—according to human precepts and teachings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?</a:t>
            </a: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23</a:t>
            </a:r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These have indeed an appearance of wisdom in promoting 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self-made religion 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and asceticism and severity to the body, but they are of no value in stopping the indulgence of the flesh.</a:t>
            </a:r>
          </a:p>
        </p:txBody>
      </p:sp>
    </p:spTree>
    <p:extLst>
      <p:ext uri="{BB962C8B-B14F-4D97-AF65-F5344CB8AC3E}">
        <p14:creationId xmlns:p14="http://schemas.microsoft.com/office/powerpoint/2010/main" val="3059258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64432"/>
            <a:ext cx="8610600" cy="65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0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15" y="723900"/>
            <a:ext cx="8754369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98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73"/>
          <a:stretch/>
        </p:blipFill>
        <p:spPr bwMode="auto">
          <a:xfrm>
            <a:off x="2136930" y="63822"/>
            <a:ext cx="4870140" cy="6565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254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" y="1066800"/>
            <a:ext cx="898652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74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868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771" y="2905780"/>
            <a:ext cx="22605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anose="02040602050305030304" pitchFamily="18" charset="0"/>
              </a:rPr>
              <a:t>Self-disciple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98390" y="5410200"/>
            <a:ext cx="27815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anose="02040602050305030304" pitchFamily="18" charset="0"/>
              </a:rPr>
              <a:t>Self-fulfillment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74472" y="5396556"/>
            <a:ext cx="210025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anose="02040602050305030304" pitchFamily="18" charset="0"/>
              </a:rPr>
              <a:t>Self-esteem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77000" y="2905780"/>
            <a:ext cx="170271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anose="02040602050305030304" pitchFamily="18" charset="0"/>
              </a:rPr>
              <a:t>Self-help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3993921"/>
            <a:ext cx="1879040" cy="8463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75000"/>
              </a:lnSpc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anose="02040602050305030304" pitchFamily="18" charset="0"/>
              </a:rPr>
              <a:t>Self-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anose="02040602050305030304" pitchFamily="18" charset="0"/>
              </a:rPr>
              <a:t>awareness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31527" y="3886200"/>
            <a:ext cx="23022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anose="02040602050305030304" pitchFamily="18" charset="0"/>
              </a:rPr>
              <a:t>Self-</a:t>
            </a:r>
          </a:p>
          <a:p>
            <a:pPr algn="ctr"/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anose="02040602050305030304" pitchFamily="18" charset="0"/>
              </a:rPr>
              <a:t>actualization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28249" y="838200"/>
            <a:ext cx="46875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anose="02040602050305030304" pitchFamily="18" charset="0"/>
              </a:rPr>
              <a:t>DO-IT-YOURSELF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32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2" y="228600"/>
            <a:ext cx="865051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116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 rot="21169022">
            <a:off x="4207449" y="4153447"/>
            <a:ext cx="43396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i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“Worship </a:t>
            </a:r>
          </a:p>
          <a:p>
            <a:pPr algn="ctr"/>
            <a:r>
              <a:rPr lang="en-US" sz="5400" b="1" i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Experiences”</a:t>
            </a:r>
            <a:endParaRPr lang="en-US" sz="5400" b="1" i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8327" y="4492001"/>
            <a:ext cx="532389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The NEW is emphasized </a:t>
            </a:r>
          </a:p>
          <a:p>
            <a:pPr algn="ctr"/>
            <a:r>
              <a:rPr lang="en-US" sz="3200" b="1" cap="none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Book Antiqua" panose="02040602050305030304" pitchFamily="18" charset="0"/>
              </a:rPr>
              <a:t>over the TRUE!</a:t>
            </a:r>
            <a:endParaRPr lang="en-US" sz="3200" b="1" cap="none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97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106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10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0"/>
            <a:ext cx="8763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752600"/>
            <a:ext cx="7924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These have indeed an appearance of wisdom in promoting </a:t>
            </a:r>
            <a:r>
              <a:rPr lang="en-US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self-made religion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and asceticism and severity to the body, but they are of no value in stopping the indulgence of the flesh.</a:t>
            </a:r>
            <a:endParaRPr 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920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13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9" y="838200"/>
            <a:ext cx="9005058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969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57" y="230764"/>
            <a:ext cx="8801486" cy="662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38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6"/>
          <a:stretch/>
        </p:blipFill>
        <p:spPr bwMode="auto">
          <a:xfrm>
            <a:off x="41953" y="214313"/>
            <a:ext cx="8949647" cy="63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13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4" y="123825"/>
            <a:ext cx="8987231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7090" y="5410200"/>
            <a:ext cx="54617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Book Antiqua" panose="02040602050305030304" pitchFamily="18" charset="0"/>
              </a:rPr>
              <a:t>The Apostle Paul</a:t>
            </a:r>
            <a:endParaRPr lang="en-US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204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19582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105400"/>
            <a:ext cx="7578725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571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42" y="685800"/>
            <a:ext cx="865051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76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934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44678"/>
            <a:ext cx="8839201" cy="658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74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9"/>
          <a:stretch/>
        </p:blipFill>
        <p:spPr bwMode="auto">
          <a:xfrm>
            <a:off x="152400" y="86445"/>
            <a:ext cx="8839200" cy="668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9758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838200"/>
            <a:ext cx="8534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Colossians 2:18 (ESV)</a:t>
            </a:r>
          </a:p>
          <a:p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r>
              <a:rPr lang="en-US" sz="36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18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Let no one disqualify you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, </a:t>
            </a: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insisting on asceticism and worship of angels, going on in detail about visions, puffed up without reason by his sensuous mind,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32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57201"/>
            <a:ext cx="8305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Colossians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2:20-23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(ESV)</a:t>
            </a:r>
          </a:p>
          <a:p>
            <a:pPr algn="ctr"/>
            <a:endParaRPr lang="en-US" sz="2400" b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</a:t>
            </a:r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If with Christ you died to the elemental spirits of the world, why, as if you were still alive in the world, do you submit to regulations— </a:t>
            </a:r>
            <a:endParaRPr lang="en-US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21</a:t>
            </a:r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“Do not handle, Do not taste, Do not touch” </a:t>
            </a:r>
            <a:endParaRPr lang="en-US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22</a:t>
            </a:r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(referring to things that all perish as they are used)—according to human precepts and teachings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?</a:t>
            </a: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23</a:t>
            </a:r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These have indeed an appearance of wisdom in promoting self-made religion and asceticism and severity to the body, but they are of no value in stopping the indulgence of the flesh.</a:t>
            </a:r>
          </a:p>
        </p:txBody>
      </p:sp>
    </p:spTree>
    <p:extLst>
      <p:ext uri="{BB962C8B-B14F-4D97-AF65-F5344CB8AC3E}">
        <p14:creationId xmlns:p14="http://schemas.microsoft.com/office/powerpoint/2010/main" val="653954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3" y="1694801"/>
            <a:ext cx="8631401" cy="346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7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304800"/>
            <a:ext cx="8761801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9695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457201"/>
            <a:ext cx="8305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Colossians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2:20-23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(ESV)</a:t>
            </a:r>
          </a:p>
          <a:p>
            <a:pPr algn="ctr"/>
            <a:endParaRPr lang="en-US" sz="2400" b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20</a:t>
            </a:r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If with Christ you died to the elemental spirits of the world, why, as if you were still alive in the world, do you submit to regulations— </a:t>
            </a:r>
            <a:endParaRPr lang="en-US" sz="28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2800" b="1" i="1" baseline="30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21</a:t>
            </a:r>
            <a:r>
              <a:rPr lang="en-US" sz="2800" b="1" i="1" baseline="300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“Do not handle, Do not taste, Do not touch” </a:t>
            </a:r>
            <a:endParaRPr lang="en-US" sz="2800" b="1" i="1" dirty="0" smtClean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22</a:t>
            </a:r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(referring to things that all perish as they are used)—according to human precepts and teachings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?</a:t>
            </a:r>
          </a:p>
          <a:p>
            <a:pPr algn="ctr"/>
            <a:r>
              <a:rPr lang="en-US" sz="2800" b="1" i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23</a:t>
            </a:r>
            <a:r>
              <a:rPr lang="en-US" sz="2800" b="1" i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 </a:t>
            </a:r>
            <a:r>
              <a:rPr lang="en-US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These have indeed an appearance of wisdom in promoting self-made religion and asceticism and severity to the body, but they are of no value in stopping the indulgence of the flesh.</a:t>
            </a:r>
          </a:p>
        </p:txBody>
      </p:sp>
    </p:spTree>
    <p:extLst>
      <p:ext uri="{BB962C8B-B14F-4D97-AF65-F5344CB8AC3E}">
        <p14:creationId xmlns:p14="http://schemas.microsoft.com/office/powerpoint/2010/main" val="2639220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86</Words>
  <Application>Microsoft Office PowerPoint</Application>
  <PresentationFormat>On-screen Show (4:3)</PresentationFormat>
  <Paragraphs>37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17</cp:revision>
  <cp:lastPrinted>2017-05-28T01:14:23Z</cp:lastPrinted>
  <dcterms:created xsi:type="dcterms:W3CDTF">2017-05-27T01:46:28Z</dcterms:created>
  <dcterms:modified xsi:type="dcterms:W3CDTF">2017-05-28T01:48:16Z</dcterms:modified>
</cp:coreProperties>
</file>