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3" r:id="rId27"/>
    <p:sldId id="285" r:id="rId28"/>
    <p:sldId id="286" r:id="rId29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B865"/>
    <a:srgbClr val="F8A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0CCE5BE-9F96-4428-B5FF-AE2DE2B09E3B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753F926-C03D-4744-9A2B-40162911D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1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30164EA-6E6F-4B03-9119-7943D44E4211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C03ED56-C0B2-4D71-B796-268BDB521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31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ED56-C0B2-4D71-B796-268BDB521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82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ED56-C0B2-4D71-B796-268BDB5215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21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76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2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0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55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20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6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2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3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92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0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B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FB191-F359-4841-A1EC-ECC504D96C40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FB43B-8511-45EC-8519-68933446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5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28600"/>
            <a:ext cx="8763000" cy="4989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Colossians 3:18-21(ESV)</a:t>
            </a:r>
          </a:p>
          <a:p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36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18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Wives, submit to your husbands, as is fitting in the Lord. </a:t>
            </a:r>
            <a:r>
              <a:rPr lang="en-US" sz="36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19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Husbands, love your wives, and do not be harsh with them. </a:t>
            </a:r>
            <a:r>
              <a:rPr lang="en-US" sz="36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20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Children, obey your parents in everything, for this pleases the Lord. </a:t>
            </a:r>
            <a:r>
              <a:rPr lang="en-US" sz="36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21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Fathers, do not provoke your children, lest they become discouraged.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2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95" y="3200400"/>
            <a:ext cx="255521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105400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“ . . . . as is fitting </a:t>
            </a:r>
            <a:r>
              <a:rPr lang="en-US" sz="4400" b="1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in the Lord</a:t>
            </a:r>
            <a:r>
              <a:rPr lang="en-US" sz="4400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.”</a:t>
            </a:r>
            <a:r>
              <a:rPr lang="en-US" sz="4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- 3:18</a:t>
            </a:r>
            <a:endParaRPr lang="en-US" sz="44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90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95" y="3200400"/>
            <a:ext cx="255521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105400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“ . . . . for this pleases</a:t>
            </a:r>
            <a:r>
              <a:rPr lang="en-US" sz="4400" b="1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 the Lord</a:t>
            </a:r>
            <a:r>
              <a:rPr lang="en-US" sz="4400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.”</a:t>
            </a:r>
            <a:r>
              <a:rPr lang="en-US" sz="4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   - 3:20</a:t>
            </a:r>
            <a:endParaRPr lang="en-US" sz="44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0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95" y="3200400"/>
            <a:ext cx="255521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105400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“ . . . . fearing </a:t>
            </a:r>
            <a:r>
              <a:rPr lang="en-US" sz="4400" b="1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the Lord</a:t>
            </a:r>
            <a:r>
              <a:rPr lang="en-US" sz="4400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.”</a:t>
            </a:r>
            <a:r>
              <a:rPr lang="en-US" sz="4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   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- 3:22</a:t>
            </a:r>
            <a:endParaRPr lang="en-US" sz="44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1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95" y="3200400"/>
            <a:ext cx="255521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105400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“ . . . . work heartily, as for </a:t>
            </a:r>
            <a:r>
              <a:rPr lang="en-US" sz="4400" b="1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the Lord</a:t>
            </a:r>
            <a:r>
              <a:rPr lang="en-US" sz="4400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.”</a:t>
            </a:r>
            <a:r>
              <a:rPr lang="en-US" sz="4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   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- 3:23</a:t>
            </a:r>
            <a:endParaRPr lang="en-US" sz="44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95" y="3200400"/>
            <a:ext cx="255521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105400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“You are serving </a:t>
            </a:r>
            <a:r>
              <a:rPr lang="en-US" sz="4400" b="1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the Lord Christ</a:t>
            </a:r>
            <a:r>
              <a:rPr lang="en-US" sz="4400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.”</a:t>
            </a:r>
            <a:r>
              <a:rPr lang="en-US" sz="4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   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- 3:24</a:t>
            </a:r>
            <a:endParaRPr lang="en-US" sz="44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06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733"/>
            <a:ext cx="8839200" cy="67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8382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JESUS</a:t>
            </a:r>
            <a:endParaRPr lang="en-US" sz="4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9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838200"/>
            <a:ext cx="80772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4000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12 </a:t>
            </a:r>
            <a:r>
              <a:rPr lang="en-US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Put on then, as God's chosen ones, holy and beloved, compassionate hearts, kindness, humility, meekness, and patience, </a:t>
            </a:r>
            <a:endParaRPr lang="en-US" sz="40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en-US" sz="4000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13</a:t>
            </a:r>
            <a:r>
              <a:rPr lang="en-US" sz="4000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 </a:t>
            </a:r>
            <a:r>
              <a:rPr lang="en-US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bearing with one another and, if one has a complaint against another, forgiving each other; as the Lord has forgiven you, so you also must forgive</a:t>
            </a:r>
            <a:r>
              <a:rPr lang="en-US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.</a:t>
            </a:r>
          </a:p>
          <a:p>
            <a:pPr algn="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- Colossians 3:12-13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0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415867"/>
            <a:ext cx="4343400" cy="602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200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12 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Put on then, as God's chosen ones, holy and beloved, compassionate hearts, kindness, humility, meekness, and patience, </a:t>
            </a:r>
            <a:endParaRPr lang="en-US" sz="32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en-US" sz="3200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13</a:t>
            </a:r>
            <a:r>
              <a:rPr lang="en-US" sz="3200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 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bearing with one another and, if one has a complaint against another, forgiving each other; as the Lord has forgiven you, so you also must forgive</a:t>
            </a:r>
            <a:r>
              <a:rPr lang="en-US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.</a:t>
            </a:r>
          </a:p>
          <a:p>
            <a:pPr algn="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- Colossians 3:12-13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7818" y="685800"/>
            <a:ext cx="426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76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00890"/>
            <a:ext cx="8734567" cy="642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5429070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lest they become discouraged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159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12"/>
          <a:stretch/>
        </p:blipFill>
        <p:spPr bwMode="auto">
          <a:xfrm>
            <a:off x="178410" y="152400"/>
            <a:ext cx="873870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410" y="3505200"/>
            <a:ext cx="8738706" cy="3416320"/>
          </a:xfrm>
          <a:prstGeom prst="rect">
            <a:avLst/>
          </a:prstGeom>
          <a:solidFill>
            <a:srgbClr val="E1B865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SimHei" panose="02010609060101010101" pitchFamily="49" charset="-122"/>
                <a:cs typeface="Arabic Typesetting" panose="03020402040406030203" pitchFamily="66" charset="-78"/>
              </a:rPr>
              <a:t>“</a:t>
            </a:r>
            <a:r>
              <a:rPr lang="en-US" sz="96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SimHei" panose="02010609060101010101" pitchFamily="49" charset="-122"/>
                <a:cs typeface="Arabic Typesetting" panose="03020402040406030203" pitchFamily="66" charset="-78"/>
              </a:rPr>
              <a:t>Christianity Begins                 at Home</a:t>
            </a:r>
            <a:r>
              <a:rPr lang="en-US" sz="9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SimHei" panose="02010609060101010101" pitchFamily="49" charset="-122"/>
                <a:cs typeface="Arabic Typesetting" panose="03020402040406030203" pitchFamily="66" charset="-78"/>
              </a:rPr>
              <a:t>”</a:t>
            </a:r>
            <a:endParaRPr lang="en-US" sz="9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SimHei" panose="02010609060101010101" pitchFamily="49" charset="-122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9501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74472"/>
            <a:ext cx="4419600" cy="320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r="25091"/>
          <a:stretch/>
        </p:blipFill>
        <p:spPr bwMode="auto">
          <a:xfrm>
            <a:off x="4572000" y="3546764"/>
            <a:ext cx="4495800" cy="323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1"/>
            <a:ext cx="8991599" cy="670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4"/>
          <a:stretch/>
        </p:blipFill>
        <p:spPr bwMode="auto">
          <a:xfrm>
            <a:off x="152400" y="207818"/>
            <a:ext cx="2819400" cy="317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207817"/>
            <a:ext cx="4237575" cy="317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67100"/>
            <a:ext cx="67818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Image result for Fathers be sensitive with your childre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0"/>
          <a:stretch/>
        </p:blipFill>
        <p:spPr bwMode="auto">
          <a:xfrm>
            <a:off x="7446819" y="207818"/>
            <a:ext cx="1634836" cy="140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34060"/>
          <a:stretch/>
        </p:blipFill>
        <p:spPr bwMode="auto">
          <a:xfrm>
            <a:off x="131618" y="3467100"/>
            <a:ext cx="2076229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r="15637"/>
          <a:stretch/>
        </p:blipFill>
        <p:spPr bwMode="auto">
          <a:xfrm>
            <a:off x="7446820" y="1685925"/>
            <a:ext cx="1634836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99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00890"/>
            <a:ext cx="8734567" cy="642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5429070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lest they become discouraged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770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8069"/>
            <a:ext cx="8991600" cy="321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r="13637"/>
          <a:stretch/>
        </p:blipFill>
        <p:spPr bwMode="auto">
          <a:xfrm>
            <a:off x="76200" y="3429000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8630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49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399"/>
            <a:ext cx="8839201" cy="65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3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1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31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7915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61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9" y="96981"/>
            <a:ext cx="8750239" cy="665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58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07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910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237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6117" cy="679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105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4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30302"/>
            <a:ext cx="8763000" cy="657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72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0614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49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28600"/>
            <a:ext cx="8763000" cy="4989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Colossians 3:18-21(ESV)</a:t>
            </a:r>
          </a:p>
          <a:p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36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18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Wives, submit to your husbands, as is fitting in the Lord. </a:t>
            </a:r>
            <a:r>
              <a:rPr lang="en-US" sz="36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19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Husbands, love your wives, and do not be harsh with them. </a:t>
            </a:r>
            <a:r>
              <a:rPr lang="en-US" sz="36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20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Children, obey your parents in everything, for this pleases the Lord. </a:t>
            </a:r>
            <a:r>
              <a:rPr lang="en-US" sz="36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21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Fathers, do not provoke your children, lest they become discouraged.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4"/>
          <a:stretch/>
        </p:blipFill>
        <p:spPr bwMode="auto">
          <a:xfrm>
            <a:off x="152400" y="108644"/>
            <a:ext cx="4419600" cy="332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8644"/>
            <a:ext cx="4343400" cy="332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496106"/>
            <a:ext cx="4380925" cy="328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96107"/>
            <a:ext cx="4343400" cy="328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14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198</Words>
  <Application>Microsoft Office PowerPoint</Application>
  <PresentationFormat>On-screen Show (4:3)</PresentationFormat>
  <Paragraphs>27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18</cp:revision>
  <cp:lastPrinted>2017-06-18T01:10:24Z</cp:lastPrinted>
  <dcterms:created xsi:type="dcterms:W3CDTF">2017-06-17T01:20:16Z</dcterms:created>
  <dcterms:modified xsi:type="dcterms:W3CDTF">2017-06-18T01:28:09Z</dcterms:modified>
</cp:coreProperties>
</file>