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56" r:id="rId3"/>
    <p:sldId id="258" r:id="rId4"/>
    <p:sldId id="277" r:id="rId5"/>
    <p:sldId id="260" r:id="rId6"/>
    <p:sldId id="261" r:id="rId7"/>
    <p:sldId id="263" r:id="rId8"/>
    <p:sldId id="262" r:id="rId9"/>
    <p:sldId id="264" r:id="rId10"/>
    <p:sldId id="265" r:id="rId11"/>
    <p:sldId id="266" r:id="rId12"/>
    <p:sldId id="268" r:id="rId13"/>
    <p:sldId id="269" r:id="rId14"/>
    <p:sldId id="270" r:id="rId15"/>
    <p:sldId id="271" r:id="rId16"/>
    <p:sldId id="272" r:id="rId17"/>
    <p:sldId id="273" r:id="rId18"/>
    <p:sldId id="274" r:id="rId19"/>
    <p:sldId id="275" r:id="rId20"/>
    <p:sldId id="276" r:id="rId2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9" d="100"/>
          <a:sy n="69" d="100"/>
        </p:scale>
        <p:origin x="-55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DED3ECB1-C667-42A7-9C44-C6C4E9E92509}" type="datetimeFigureOut">
              <a:rPr lang="en-US" smtClean="0"/>
              <a:t>6/24/2017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6E161CC-03DE-45D1-A6FA-196C68B5C537}" type="slidenum">
              <a:rPr lang="en-US" smtClean="0"/>
              <a:t>‹#›</a:t>
            </a:fld>
            <a:endParaRPr lang="en-US"/>
          </a:p>
        </p:txBody>
      </p:sp>
    </p:spTree>
    <p:extLst>
      <p:ext uri="{BB962C8B-B14F-4D97-AF65-F5344CB8AC3E}">
        <p14:creationId xmlns:p14="http://schemas.microsoft.com/office/powerpoint/2010/main" val="34026718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F78A3D-FBAB-425A-89E0-8111D61D5FF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188912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78A3D-FBAB-425A-89E0-8111D61D5FF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3754438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78A3D-FBAB-425A-89E0-8111D61D5FF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3251913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F78A3D-FBAB-425A-89E0-8111D61D5FF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989853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F78A3D-FBAB-425A-89E0-8111D61D5FF9}" type="datetimeFigureOut">
              <a:rPr lang="en-US" smtClean="0"/>
              <a:t>6/24/2017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2853526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F78A3D-FBAB-425A-89E0-8111D61D5FF9}"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2993541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F78A3D-FBAB-425A-89E0-8111D61D5FF9}" type="datetimeFigureOut">
              <a:rPr lang="en-US" smtClean="0"/>
              <a:t>6/24/2017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12869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F78A3D-FBAB-425A-89E0-8111D61D5FF9}" type="datetimeFigureOut">
              <a:rPr lang="en-US" smtClean="0"/>
              <a:t>6/24/2017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2598844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78A3D-FBAB-425A-89E0-8111D61D5FF9}" type="datetimeFigureOut">
              <a:rPr lang="en-US" smtClean="0"/>
              <a:t>6/24/2017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51133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78A3D-FBAB-425A-89E0-8111D61D5FF9}"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12011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F78A3D-FBAB-425A-89E0-8111D61D5FF9}" type="datetimeFigureOut">
              <a:rPr lang="en-US" smtClean="0"/>
              <a:t>6/24/2017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E558-034E-45B4-B8E9-6C8243B5D0F1}" type="slidenum">
              <a:rPr lang="en-US" smtClean="0"/>
              <a:t>‹#›</a:t>
            </a:fld>
            <a:endParaRPr lang="en-US"/>
          </a:p>
        </p:txBody>
      </p:sp>
    </p:spTree>
    <p:extLst>
      <p:ext uri="{BB962C8B-B14F-4D97-AF65-F5344CB8AC3E}">
        <p14:creationId xmlns:p14="http://schemas.microsoft.com/office/powerpoint/2010/main" val="182416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78A3D-FBAB-425A-89E0-8111D61D5FF9}" type="datetimeFigureOut">
              <a:rPr lang="en-US" smtClean="0"/>
              <a:t>6/24/2017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FE558-034E-45B4-B8E9-6C8243B5D0F1}" type="slidenum">
              <a:rPr lang="en-US" smtClean="0"/>
              <a:t>‹#›</a:t>
            </a:fld>
            <a:endParaRPr lang="en-US"/>
          </a:p>
        </p:txBody>
      </p:sp>
    </p:spTree>
    <p:extLst>
      <p:ext uri="{BB962C8B-B14F-4D97-AF65-F5344CB8AC3E}">
        <p14:creationId xmlns:p14="http://schemas.microsoft.com/office/powerpoint/2010/main" val="308651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8942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239000" cy="6001643"/>
          </a:xfrm>
          <a:prstGeom prst="rect">
            <a:avLst/>
          </a:prstGeom>
          <a:noFill/>
        </p:spPr>
        <p:txBody>
          <a:bodyPr wrap="square" rtlCol="0">
            <a:spAutoFit/>
          </a:bodyPr>
          <a:lstStyle/>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Continue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steadfastly in prayer, being watchful in it with thanksgiving</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400" b="1" i="1" baseline="30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t>
            </a:r>
            <a:r>
              <a:rPr lang="en-US" sz="24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same time, pray also for us, that God may open to us a door for the word, to declare the mystery of Christ, on account of which I am in prison— </a:t>
            </a:r>
            <a:endPar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that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 may make it clear, which is how I ought to speak.</a:t>
            </a:r>
          </a:p>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Walk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 wisdom toward outsiders, making the best use of the time</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Let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your speech always be gracious, seasoned with salt, so that you may know how you ought to answer each person.</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Colossians 4:2-6</a:t>
            </a:r>
            <a:endPar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3964982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
            <a:ext cx="8755015"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2065828"/>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685800"/>
            <a:ext cx="865632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8535" y="5361709"/>
            <a:ext cx="8226932" cy="707886"/>
          </a:xfrm>
          <a:prstGeom prst="rect">
            <a:avLst/>
          </a:prstGeom>
        </p:spPr>
        <p:txBody>
          <a:bodyPr wrap="none">
            <a:spAutoFit/>
          </a:bodyPr>
          <a:lstStyle/>
          <a:p>
            <a:pPr algn="ctr"/>
            <a:r>
              <a:rPr lang="en-US" sz="4000" b="1" i="1" baseline="30000" dirty="0" smtClean="0">
                <a:solidFill>
                  <a:schemeClr val="accent3">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PRAY . . . . . WATCH  . . . . . GIVE THANKS</a:t>
            </a:r>
            <a:r>
              <a:rPr lang="en-US" sz="4000" b="1" i="1" dirty="0" smtClean="0">
                <a:solidFill>
                  <a:schemeClr val="accent3">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n-US" sz="4000" b="1" i="1" baseline="30000" dirty="0">
              <a:solidFill>
                <a:schemeClr val="accent3">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9564958"/>
      </p:ext>
    </p:extLst>
  </p:cSld>
  <p:clrMapOvr>
    <a:masterClrMapping/>
  </p:clrMapOvr>
  <mc:AlternateContent xmlns:mc="http://schemas.openxmlformats.org/markup-compatibility/2006" xmlns:p14="http://schemas.microsoft.com/office/powerpoint/2010/main">
    <mc:Choice Requires="p14">
      <p:transition spd="slow" p14:dur="40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66700" y="2438400"/>
            <a:ext cx="8610600" cy="1323439"/>
          </a:xfrm>
          <a:prstGeom prst="rect">
            <a:avLst/>
          </a:prstGeom>
          <a:noFill/>
        </p:spPr>
        <p:txBody>
          <a:bodyPr wrap="square" rtlCol="0">
            <a:spAutoFit/>
          </a:bodyPr>
          <a:lstStyle/>
          <a:p>
            <a:pPr algn="ctr"/>
            <a:r>
              <a:rPr lang="en-US" sz="4000" b="1" dirty="0" smtClean="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PRAYER + PROCLAMATION = EVANGELISM</a:t>
            </a:r>
            <a:endParaRPr lang="en-US" sz="4000" b="1" dirty="0">
              <a:solidFill>
                <a:srgbClr val="C000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674184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239000" cy="6001643"/>
          </a:xfrm>
          <a:prstGeom prst="rect">
            <a:avLst/>
          </a:prstGeom>
          <a:noFill/>
        </p:spPr>
        <p:txBody>
          <a:bodyPr wrap="square" rtlCol="0">
            <a:spAutoFit/>
          </a:bodyPr>
          <a:lstStyle/>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Continue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steadfastly in prayer, being watchful in it with thanksgiving</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same time, pray also for us, that God may open to us a door for the word, to declare the mystery of Christ, on account of which I am in prison— </a:t>
            </a:r>
            <a:endPar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2400" b="1" i="1" baseline="30000"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sz="2400" b="1" i="1" dirty="0" smtClean="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that </a:t>
            </a:r>
            <a:r>
              <a:rPr lang="en-US" sz="2400" b="1" i="1" dirty="0">
                <a:solidFill>
                  <a:schemeClr val="bg1">
                    <a:lumMod val="5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 may make it clear, which is how I ought to speak.</a:t>
            </a:r>
          </a:p>
          <a:p>
            <a:pPr algn="ctr"/>
            <a:r>
              <a:rPr lang="en-US" sz="2400" b="1" i="1" baseline="30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Walk </a:t>
            </a:r>
            <a:r>
              <a:rPr lang="en-US" sz="24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 wisdom toward outsiders, making the best use of the time</a:t>
            </a:r>
            <a:r>
              <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400" b="1" i="1" baseline="30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r>
              <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Let </a:t>
            </a:r>
            <a:r>
              <a:rPr lang="en-US" sz="24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your speech always be gracious, seasoned with salt, so that you may know how you ought to answer each person.</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Colossians 4:2-6</a:t>
            </a:r>
            <a:endPar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743286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400"/>
            <a:ext cx="8755015" cy="62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39006" y="6176302"/>
            <a:ext cx="693420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Would you pray for us?</a:t>
            </a:r>
            <a:endParaRPr lang="en-US" sz="32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1633825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59" y="685799"/>
            <a:ext cx="8856281" cy="486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692667"/>
      </p:ext>
    </p:extLst>
  </p:cSld>
  <p:clrMapOvr>
    <a:masterClrMapping/>
  </p:clrMapOvr>
  <mc:AlternateContent xmlns:mc="http://schemas.openxmlformats.org/markup-compatibility/2006" xmlns:p14="http://schemas.microsoft.com/office/powerpoint/2010/main">
    <mc:Choice Requires="p14">
      <p:transition spd="slow" p14:dur="2250">
        <p:randomBar dir="vert"/>
      </p:transition>
    </mc:Choice>
    <mc:Fallback xmlns="">
      <p:transition spd="slow">
        <p:randomBar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85" y="1981200"/>
            <a:ext cx="8635041"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664499"/>
      </p:ext>
    </p:extLst>
  </p:cSld>
  <p:clrMapOvr>
    <a:masterClrMapping/>
  </p:clrMapOvr>
  <mc:AlternateContent xmlns:mc="http://schemas.openxmlformats.org/markup-compatibility/2006" xmlns:p14="http://schemas.microsoft.com/office/powerpoint/2010/main">
    <mc:Choice Requires="p14">
      <p:transition spd="slow" p14:dur="2000">
        <p14:flas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85750"/>
            <a:ext cx="85598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685800"/>
            <a:ext cx="7620000" cy="2585323"/>
          </a:xfrm>
          <a:prstGeom prst="rect">
            <a:avLst/>
          </a:prstGeom>
          <a:noFill/>
        </p:spPr>
        <p:txBody>
          <a:bodyPr wrap="square" rtlCol="0">
            <a:spAutoFit/>
          </a:bodyPr>
          <a:lstStyle/>
          <a:p>
            <a:r>
              <a:rPr lang="en-US" sz="54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Continue Steadfastly in Prayer!</a:t>
            </a:r>
            <a:endParaRPr lang="en-US" sz="5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737332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85750"/>
            <a:ext cx="85598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0" y="533400"/>
            <a:ext cx="7620000" cy="2585323"/>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PRAY</a:t>
            </a:r>
          </a:p>
          <a:p>
            <a:pPr algn="ctr"/>
            <a:r>
              <a:rPr lang="en-US" sz="54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WATCH</a:t>
            </a:r>
          </a:p>
          <a:p>
            <a:pPr algn="ctr"/>
            <a:r>
              <a:rPr lang="en-US" sz="54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GIVE THANKS</a:t>
            </a:r>
            <a:endParaRPr lang="en-US" sz="5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00400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799"/>
            <a:ext cx="3962400" cy="4960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5800" y="5410200"/>
            <a:ext cx="3429000" cy="954107"/>
          </a:xfrm>
          <a:prstGeom prst="rect">
            <a:avLst/>
          </a:prstGeom>
          <a:noFill/>
        </p:spPr>
        <p:txBody>
          <a:bodyPr wrap="square" rtlCol="0">
            <a:spAutoFit/>
          </a:bodyPr>
          <a:lstStyle/>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L.O. Sanderson</a:t>
            </a:r>
          </a:p>
          <a:p>
            <a:pPr algn="ctr"/>
            <a:r>
              <a:rPr lang="en-US" sz="2800" b="1" dirty="0" smtClean="0">
                <a:latin typeface="Verdana" panose="020B0604030504040204" pitchFamily="34" charset="0"/>
                <a:ea typeface="Verdana" panose="020B0604030504040204" pitchFamily="34" charset="0"/>
                <a:cs typeface="Verdana" panose="020B0604030504040204" pitchFamily="34" charset="0"/>
              </a:rPr>
              <a:t>1901-1992</a:t>
            </a:r>
            <a:endParaRPr lang="en-US" sz="28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4419600" y="304799"/>
            <a:ext cx="4495800" cy="6370975"/>
          </a:xfrm>
          <a:prstGeom prst="rect">
            <a:avLst/>
          </a:prstGeom>
          <a:noFill/>
        </p:spPr>
        <p:txBody>
          <a:bodyPr wrap="square" rtlCol="0">
            <a:spAutoFit/>
          </a:bodyPr>
          <a:lstStyle/>
          <a:p>
            <a:pPr algn="ctr"/>
            <a:r>
              <a:rPr lang="en-US" sz="2400" b="1" dirty="0" smtClean="0">
                <a:latin typeface="Verdana" panose="020B0604030504040204" pitchFamily="34" charset="0"/>
                <a:ea typeface="Verdana" panose="020B0604030504040204" pitchFamily="34" charset="0"/>
                <a:cs typeface="Verdana" panose="020B0604030504040204" pitchFamily="34" charset="0"/>
              </a:rPr>
              <a:t>“</a:t>
            </a:r>
            <a:r>
              <a:rPr lang="en-US" sz="2400" b="1" i="1" dirty="0">
                <a:latin typeface="Verdana" panose="020B0604030504040204" pitchFamily="34" charset="0"/>
                <a:ea typeface="Verdana" panose="020B0604030504040204" pitchFamily="34" charset="0"/>
                <a:cs typeface="Verdana" panose="020B0604030504040204" pitchFamily="34" charset="0"/>
              </a:rPr>
              <a:t>The world has lost the right of prayer, and saints have failed to pray; </a:t>
            </a:r>
            <a:r>
              <a:rPr lang="en-US" sz="2400" b="1" i="1" dirty="0" smtClean="0">
                <a:latin typeface="Verdana" panose="020B0604030504040204" pitchFamily="34" charset="0"/>
                <a:ea typeface="Verdana" panose="020B0604030504040204" pitchFamily="34" charset="0"/>
                <a:cs typeface="Verdana" panose="020B0604030504040204" pitchFamily="34" charset="0"/>
              </a:rPr>
              <a:t>what </a:t>
            </a:r>
            <a:r>
              <a:rPr lang="en-US" sz="2400" b="1" i="1" dirty="0">
                <a:latin typeface="Verdana" panose="020B0604030504040204" pitchFamily="34" charset="0"/>
                <a:ea typeface="Verdana" panose="020B0604030504040204" pitchFamily="34" charset="0"/>
                <a:cs typeface="Verdana" panose="020B0604030504040204" pitchFamily="34" charset="0"/>
              </a:rPr>
              <a:t>loss sustained beyond repair!  How blind of heart are they!  The Father </a:t>
            </a:r>
            <a:r>
              <a:rPr lang="en-US" sz="2400" b="1" i="1" dirty="0" err="1">
                <a:latin typeface="Verdana" panose="020B0604030504040204" pitchFamily="34" charset="0"/>
                <a:ea typeface="Verdana" panose="020B0604030504040204" pitchFamily="34" charset="0"/>
                <a:cs typeface="Verdana" panose="020B0604030504040204" pitchFamily="34" charset="0"/>
              </a:rPr>
              <a:t>speaketh</a:t>
            </a:r>
            <a:r>
              <a:rPr lang="en-US" sz="2400" b="1" i="1" dirty="0">
                <a:latin typeface="Verdana" panose="020B0604030504040204" pitchFamily="34" charset="0"/>
                <a:ea typeface="Verdana" panose="020B0604030504040204" pitchFamily="34" charset="0"/>
                <a:cs typeface="Verdana" panose="020B0604030504040204" pitchFamily="34" charset="0"/>
              </a:rPr>
              <a:t> in His word, He talks no other way!  And to converse with Him, our Lord, we must take time to pray!  There is no trial, grief, or pain, no moment of the day, but that we may in Jesus’ name incline our souls to pray</a:t>
            </a:r>
            <a:r>
              <a:rPr lang="en-US" sz="2400" b="1" dirty="0">
                <a:latin typeface="Verdana" panose="020B0604030504040204" pitchFamily="34" charset="0"/>
                <a:ea typeface="Verdana" panose="020B0604030504040204" pitchFamily="34" charset="0"/>
                <a:cs typeface="Verdana" panose="020B0604030504040204" pitchFamily="34" charset="0"/>
              </a:rPr>
              <a:t>!”</a:t>
            </a:r>
            <a:endParaRPr lang="en-US"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18678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413570"/>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64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64324"/>
            <a:ext cx="5231130" cy="679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268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239000" cy="6001643"/>
          </a:xfrm>
          <a:prstGeom prst="rect">
            <a:avLst/>
          </a:prstGeom>
          <a:noFill/>
        </p:spPr>
        <p:txBody>
          <a:bodyPr wrap="square" rtlCol="0">
            <a:spAutoFit/>
          </a:bodyPr>
          <a:lstStyle/>
          <a:p>
            <a:pPr algn="ctr"/>
            <a:r>
              <a:rPr lang="en-US" sz="24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Continue </a:t>
            </a:r>
            <a:r>
              <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steadfastly in prayer, being watchful in it with thanksgiving</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4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t>
            </a:r>
            <a:r>
              <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same time, pray also for us, that God may open to us a door for the word, to declare the mystery of Christ, on account of which I am in prison— </a:t>
            </a:r>
            <a:endPar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24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that </a:t>
            </a:r>
            <a:r>
              <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 may make it clear, which is how I ought to speak.</a:t>
            </a:r>
          </a:p>
          <a:p>
            <a:pPr algn="ctr"/>
            <a:r>
              <a:rPr lang="en-US" sz="24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Walk </a:t>
            </a:r>
            <a:r>
              <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 wisdom toward outsiders, making the best use of the time</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4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r>
              <a:rPr lang="en-US" sz="24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Let </a:t>
            </a:r>
            <a:r>
              <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your speech always be gracious, seasoned with salt, so that you may know how you ought to answer each person.</a:t>
            </a: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Colossians 4:2-6</a:t>
            </a:r>
            <a:endPar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8997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85750"/>
            <a:ext cx="8559800" cy="641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14400" y="685800"/>
            <a:ext cx="7620000" cy="923330"/>
          </a:xfrm>
          <a:prstGeom prst="rect">
            <a:avLst/>
          </a:prstGeom>
          <a:noFill/>
        </p:spPr>
        <p:txBody>
          <a:bodyPr wrap="square" rtlCol="0">
            <a:spAutoFit/>
          </a:bodyPr>
          <a:lstStyle/>
          <a:p>
            <a:r>
              <a:rPr lang="en-US" sz="54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What To Pray For?</a:t>
            </a:r>
            <a:endParaRPr lang="en-US" sz="54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11485800"/>
      </p:ext>
    </p:extLst>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14400" y="609600"/>
            <a:ext cx="7239000" cy="5632311"/>
          </a:xfrm>
          <a:prstGeom prst="rect">
            <a:avLst/>
          </a:prstGeom>
          <a:noFill/>
        </p:spPr>
        <p:txBody>
          <a:bodyPr wrap="square" rtlCol="0">
            <a:spAutoFit/>
          </a:bodyPr>
          <a:lstStyle/>
          <a:p>
            <a:pPr algn="ctr"/>
            <a:endParaRPr lang="en-US" sz="2400" b="1" i="1" baseline="30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36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PRAY . . . . . WATCH  . . . . . GIVE THANKS</a:t>
            </a:r>
            <a:r>
              <a:rPr lang="en-US" sz="36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endParaRPr lang="en-US" sz="3600" b="1" i="1" baseline="300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en-US" sz="2400" b="1" i="1" baseline="30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2400" b="1" i="1" baseline="30000"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Continue </a:t>
            </a:r>
            <a:r>
              <a:rPr lang="en-US" sz="2400" b="1" i="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steadfastly in prayer, being watchful in it with thanksgiving</a:t>
            </a:r>
            <a:r>
              <a:rPr lang="en-US" sz="2400" b="1" i="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0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3</a:t>
            </a:r>
            <a:r>
              <a:rPr lang="en-US" sz="20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t>
            </a:r>
            <a:r>
              <a:rPr lang="en-US" sz="20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the same time, pray also for us, that God may open to us a door for the word, to declare the mystery of Christ, on account of which I am in prison— </a:t>
            </a:r>
            <a:endParaRPr lang="en-US" sz="20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n-US" sz="20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4</a:t>
            </a:r>
            <a:r>
              <a:rPr lang="en-US" sz="20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that </a:t>
            </a:r>
            <a:r>
              <a:rPr lang="en-US" sz="20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 may make it clear, which is how I ought to speak.</a:t>
            </a:r>
          </a:p>
          <a:p>
            <a:pPr algn="ctr"/>
            <a:r>
              <a:rPr lang="en-US" sz="20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5</a:t>
            </a:r>
            <a:r>
              <a:rPr lang="en-US" sz="20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Walk </a:t>
            </a:r>
            <a:r>
              <a:rPr lang="en-US" sz="20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in wisdom toward outsiders, making the best use of the time</a:t>
            </a:r>
            <a:r>
              <a:rPr lang="en-US" sz="20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a:t>
            </a:r>
          </a:p>
          <a:p>
            <a:pPr algn="ctr"/>
            <a:r>
              <a:rPr lang="en-US" sz="2000" b="1" i="1" baseline="30000"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6</a:t>
            </a:r>
            <a:r>
              <a:rPr lang="en-US" sz="2000" b="1" i="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Let </a:t>
            </a:r>
            <a:r>
              <a:rPr lang="en-US" sz="20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your speech always be gracious, seasoned with salt, so that you may know how you ought to answer each person.</a:t>
            </a:r>
            <a:endParaRPr lang="en-US" sz="2400" b="1" i="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b="1" dirty="0" smtClean="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Colossians 4:2-6</a:t>
            </a:r>
            <a:endParaRPr lang="en-US" sz="2400" b="1" dirty="0">
              <a:solidFill>
                <a:srgbClr val="FFFF00"/>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28390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30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030"/>
          <a:stretch/>
        </p:blipFill>
        <p:spPr bwMode="auto">
          <a:xfrm>
            <a:off x="83127" y="228600"/>
            <a:ext cx="890426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7820485"/>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171"/>
          <a:stretch/>
        </p:blipFill>
        <p:spPr bwMode="auto">
          <a:xfrm>
            <a:off x="228599" y="152400"/>
            <a:ext cx="8686801"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990600"/>
            <a:ext cx="3352800" cy="2062103"/>
          </a:xfrm>
          <a:prstGeom prst="rect">
            <a:avLst/>
          </a:prstGeom>
          <a:noFill/>
        </p:spPr>
        <p:txBody>
          <a:bodyPr wrap="square" rtlCol="0">
            <a:spAutoFit/>
          </a:bodyPr>
          <a:lstStyle/>
          <a:p>
            <a:r>
              <a:rPr lang="en-US" sz="3200" b="1" dirty="0" err="1"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Persisitent</a:t>
            </a:r>
            <a:endParaRPr lang="en-US" sz="32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r>
              <a:rPr lang="en-US" sz="32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Determined </a:t>
            </a:r>
          </a:p>
          <a:p>
            <a:r>
              <a:rPr lang="en-US" sz="32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Faithful</a:t>
            </a:r>
          </a:p>
          <a:p>
            <a:r>
              <a:rPr lang="en-US" sz="3200" b="1" dirty="0" smtClean="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PRAYER</a:t>
            </a:r>
            <a:endParaRPr lang="en-US" sz="32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571275"/>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186</Words>
  <Application>Microsoft Office PowerPoint</Application>
  <PresentationFormat>On-screen Show (4:3)</PresentationFormat>
  <Paragraphs>42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Eckhart</dc:creator>
  <cp:lastModifiedBy>John Eckhart</cp:lastModifiedBy>
  <cp:revision>17</cp:revision>
  <cp:lastPrinted>2017-06-25T02:16:23Z</cp:lastPrinted>
  <dcterms:created xsi:type="dcterms:W3CDTF">2017-06-24T01:18:12Z</dcterms:created>
  <dcterms:modified xsi:type="dcterms:W3CDTF">2017-06-25T02:37:59Z</dcterms:modified>
</cp:coreProperties>
</file>