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4"/>
  </p:handoutMasterIdLst>
  <p:sldIdLst>
    <p:sldId id="257" r:id="rId2"/>
    <p:sldId id="256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9" r:id="rId21"/>
    <p:sldId id="277" r:id="rId22"/>
    <p:sldId id="278" r:id="rId23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81C6C5A4-C052-41BF-A10A-D7876DC22653}" type="datetimeFigureOut">
              <a:rPr lang="en-US" smtClean="0"/>
              <a:t>7/8/2017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792CDE81-E699-4C2D-BD2D-744262623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72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95FC-C723-45ED-A339-75A795A18CFE}" type="datetimeFigureOut">
              <a:rPr lang="en-US" smtClean="0"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BA8D9-97C7-4CBD-946A-BF79ADBC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1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95FC-C723-45ED-A339-75A795A18CFE}" type="datetimeFigureOut">
              <a:rPr lang="en-US" smtClean="0"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BA8D9-97C7-4CBD-946A-BF79ADBC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49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95FC-C723-45ED-A339-75A795A18CFE}" type="datetimeFigureOut">
              <a:rPr lang="en-US" smtClean="0"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BA8D9-97C7-4CBD-946A-BF79ADBC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6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95FC-C723-45ED-A339-75A795A18CFE}" type="datetimeFigureOut">
              <a:rPr lang="en-US" smtClean="0"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BA8D9-97C7-4CBD-946A-BF79ADBC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95FC-C723-45ED-A339-75A795A18CFE}" type="datetimeFigureOut">
              <a:rPr lang="en-US" smtClean="0"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BA8D9-97C7-4CBD-946A-BF79ADBC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1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95FC-C723-45ED-A339-75A795A18CFE}" type="datetimeFigureOut">
              <a:rPr lang="en-US" smtClean="0"/>
              <a:t>7/8/2017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BA8D9-97C7-4CBD-946A-BF79ADBC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17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95FC-C723-45ED-A339-75A795A18CFE}" type="datetimeFigureOut">
              <a:rPr lang="en-US" smtClean="0"/>
              <a:t>7/8/2017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BA8D9-97C7-4CBD-946A-BF79ADBC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82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95FC-C723-45ED-A339-75A795A18CFE}" type="datetimeFigureOut">
              <a:rPr lang="en-US" smtClean="0"/>
              <a:t>7/8/2017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BA8D9-97C7-4CBD-946A-BF79ADBC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54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95FC-C723-45ED-A339-75A795A18CFE}" type="datetimeFigureOut">
              <a:rPr lang="en-US" smtClean="0"/>
              <a:t>7/8/2017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BA8D9-97C7-4CBD-946A-BF79ADBC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31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95FC-C723-45ED-A339-75A795A18CFE}" type="datetimeFigureOut">
              <a:rPr lang="en-US" smtClean="0"/>
              <a:t>7/8/2017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BA8D9-97C7-4CBD-946A-BF79ADBC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91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95FC-C723-45ED-A339-75A795A18CFE}" type="datetimeFigureOut">
              <a:rPr lang="en-US" smtClean="0"/>
              <a:t>7/8/2017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BA8D9-97C7-4CBD-946A-BF79ADBC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35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A95FC-C723-45ED-A339-75A795A18CFE}" type="datetimeFigureOut">
              <a:rPr lang="en-US" smtClean="0"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BA8D9-97C7-4CBD-946A-BF79ADBC6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1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68" y="152400"/>
            <a:ext cx="8808064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035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152400"/>
            <a:ext cx="43434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73182"/>
            <a:ext cx="4415415" cy="653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5638800"/>
            <a:ext cx="6324600" cy="707886"/>
          </a:xfrm>
          <a:prstGeom prst="rect">
            <a:avLst/>
          </a:prstGeom>
          <a:solidFill>
            <a:srgbClr val="996633">
              <a:alpha val="4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“DOES JESUS CARE?”</a:t>
            </a:r>
            <a:endParaRPr lang="en-U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451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309396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Image result for Mark 8:22-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52400"/>
            <a:ext cx="4412325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7093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9011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4572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“Does Jesus care – even when people are hungry?”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68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96116"/>
            <a:ext cx="4343400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09" y="96116"/>
            <a:ext cx="4389239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05600" y="4391889"/>
            <a:ext cx="2133600" cy="954107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“DO YOU CARE?”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897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53" y="141143"/>
            <a:ext cx="8755093" cy="657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5400" y="5638800"/>
            <a:ext cx="6324600" cy="707886"/>
          </a:xfrm>
          <a:prstGeom prst="rect">
            <a:avLst/>
          </a:prstGeom>
          <a:solidFill>
            <a:schemeClr val="tx1">
              <a:alpha val="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“DOES JESUS CARE?”</a:t>
            </a:r>
            <a:endParaRPr lang="en-U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155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0" y="381000"/>
            <a:ext cx="3886200" cy="6206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MARK 10:13-16</a:t>
            </a:r>
          </a:p>
          <a:p>
            <a:pPr algn="ctr"/>
            <a:endParaRPr lang="en-US" sz="2000" b="1" baseline="30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000" b="1" i="1" baseline="30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13</a:t>
            </a:r>
            <a:r>
              <a:rPr lang="en-US" sz="2000" b="1" i="1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 </a:t>
            </a:r>
            <a:r>
              <a:rPr lang="en-US" sz="2000" i="1" dirty="0">
                <a:solidFill>
                  <a:schemeClr val="bg1"/>
                </a:solidFill>
                <a:latin typeface="Arial Black" panose="020B0A04020102020204" pitchFamily="34" charset="0"/>
              </a:rPr>
              <a:t>And they were bringing children to him that he might touch them, and the disciples rebuked them. </a:t>
            </a:r>
            <a:endParaRPr lang="en-US" sz="2000" i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000" b="1" i="1" baseline="30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14</a:t>
            </a:r>
            <a:r>
              <a:rPr lang="en-US" sz="2000" b="1" i="1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 </a:t>
            </a:r>
            <a:r>
              <a:rPr lang="en-US" sz="2000" i="1" dirty="0">
                <a:solidFill>
                  <a:schemeClr val="bg1"/>
                </a:solidFill>
                <a:latin typeface="Arial Black" panose="020B0A04020102020204" pitchFamily="34" charset="0"/>
              </a:rPr>
              <a:t>But when Jesus saw it, he was indignant and said to them, “Let the children come to me; do not hinder them, for to such belongs the kingdom of God. </a:t>
            </a:r>
            <a:endParaRPr lang="en-US" sz="2000" i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000" b="1" i="1" baseline="30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</a:t>
            </a:r>
            <a:r>
              <a:rPr lang="en-US" sz="2000" b="1" i="1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 </a:t>
            </a:r>
            <a:r>
              <a:rPr lang="en-US" sz="2000" i="1" dirty="0">
                <a:solidFill>
                  <a:schemeClr val="bg1"/>
                </a:solidFill>
                <a:latin typeface="Arial Black" panose="020B0A04020102020204" pitchFamily="34" charset="0"/>
              </a:rPr>
              <a:t>Truly, I say to you, whoever does not receive the kingdom of God like a child shall not enter it.” </a:t>
            </a:r>
            <a:endParaRPr lang="en-US" sz="2000" i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000" b="1" i="1" baseline="30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16</a:t>
            </a:r>
            <a:r>
              <a:rPr lang="en-US" sz="2000" b="1" i="1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 </a:t>
            </a:r>
            <a:r>
              <a:rPr lang="en-US" sz="2000" i="1" dirty="0">
                <a:solidFill>
                  <a:schemeClr val="bg1"/>
                </a:solidFill>
                <a:latin typeface="Arial Black" panose="020B0A04020102020204" pitchFamily="34" charset="0"/>
              </a:rPr>
              <a:t>And he took them in his arms and blessed them, laying his hands on them.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5" b="12888"/>
          <a:stretch/>
        </p:blipFill>
        <p:spPr bwMode="auto">
          <a:xfrm>
            <a:off x="152400" y="79882"/>
            <a:ext cx="4338209" cy="662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261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8900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851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4636"/>
            <a:ext cx="9220200" cy="682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5105400"/>
            <a:ext cx="739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“Does Jesus care - about the unborn child?”</a:t>
            </a:r>
            <a:endParaRPr lang="en-U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880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1" y="112713"/>
            <a:ext cx="2168885" cy="316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2713"/>
            <a:ext cx="2108248" cy="316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782" y="112713"/>
            <a:ext cx="2095462" cy="316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15888"/>
            <a:ext cx="2209800" cy="316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" y="3429000"/>
            <a:ext cx="215503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768" y="3429000"/>
            <a:ext cx="209268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782" y="3429000"/>
            <a:ext cx="209546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99" y="3428999"/>
            <a:ext cx="2209801" cy="3213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603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28600"/>
            <a:ext cx="8610601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5971309"/>
            <a:ext cx="7620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“If no one cares, you are truly alone”</a:t>
            </a:r>
            <a:endParaRPr 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12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8" y="76200"/>
            <a:ext cx="8917324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996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5"/>
          <a:stretch/>
        </p:blipFill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124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059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Does Jesus Care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04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697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067800" cy="687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349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-1"/>
            <a:ext cx="913014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730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-6928"/>
            <a:ext cx="9153236" cy="686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93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25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616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15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4724400"/>
            <a:ext cx="9067800" cy="1384995"/>
          </a:xfrm>
          <a:prstGeom prst="rect">
            <a:avLst/>
          </a:prstGeom>
          <a:solidFill>
            <a:schemeClr val="accent3">
              <a:lumMod val="50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“Go home to your friends and tell them how much the Lord has done for you, and how he has had mercy on you.”</a:t>
            </a:r>
            <a:endParaRPr 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207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1" y="110836"/>
            <a:ext cx="4306639" cy="662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3909"/>
            <a:ext cx="44196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5638800"/>
            <a:ext cx="6324600" cy="707886"/>
          </a:xfrm>
          <a:prstGeom prst="rect">
            <a:avLst/>
          </a:prstGeom>
          <a:solidFill>
            <a:srgbClr val="996633">
              <a:alpha val="4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“DOES JESUS CARE?”</a:t>
            </a:r>
            <a:endParaRPr lang="en-U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3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82</Words>
  <Application>Microsoft Office PowerPoint</Application>
  <PresentationFormat>On-screen Show (4:3)</PresentationFormat>
  <Paragraphs>14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Eckhart</dc:creator>
  <cp:lastModifiedBy>John Eckhart</cp:lastModifiedBy>
  <cp:revision>15</cp:revision>
  <cp:lastPrinted>2017-07-09T01:23:45Z</cp:lastPrinted>
  <dcterms:created xsi:type="dcterms:W3CDTF">2017-07-08T21:06:54Z</dcterms:created>
  <dcterms:modified xsi:type="dcterms:W3CDTF">2017-07-09T01:54:55Z</dcterms:modified>
</cp:coreProperties>
</file>