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3"/>
  </p:handoutMasterIdLst>
  <p:sldIdLst>
    <p:sldId id="257" r:id="rId2"/>
    <p:sldId id="256" r:id="rId3"/>
    <p:sldId id="259" r:id="rId4"/>
    <p:sldId id="258" r:id="rId5"/>
    <p:sldId id="260" r:id="rId6"/>
    <p:sldId id="261" r:id="rId7"/>
    <p:sldId id="262" r:id="rId8"/>
    <p:sldId id="263" r:id="rId9"/>
    <p:sldId id="264" r:id="rId10"/>
    <p:sldId id="265" r:id="rId11"/>
    <p:sldId id="266" r:id="rId12"/>
    <p:sldId id="267" r:id="rId13"/>
    <p:sldId id="270" r:id="rId14"/>
    <p:sldId id="269" r:id="rId15"/>
    <p:sldId id="271" r:id="rId16"/>
    <p:sldId id="272" r:id="rId17"/>
    <p:sldId id="273" r:id="rId18"/>
    <p:sldId id="274" r:id="rId19"/>
    <p:sldId id="275" r:id="rId20"/>
    <p:sldId id="276" r:id="rId21"/>
    <p:sldId id="277" r:id="rId22"/>
    <p:sldId id="279" r:id="rId23"/>
    <p:sldId id="278" r:id="rId24"/>
    <p:sldId id="280" r:id="rId25"/>
    <p:sldId id="281" r:id="rId26"/>
    <p:sldId id="282" r:id="rId27"/>
    <p:sldId id="283" r:id="rId28"/>
    <p:sldId id="284" r:id="rId29"/>
    <p:sldId id="285" r:id="rId30"/>
    <p:sldId id="286" r:id="rId31"/>
    <p:sldId id="287" r:id="rId32"/>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9" d="100"/>
          <a:sy n="69" d="100"/>
        </p:scale>
        <p:origin x="-552"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940CAB27-0295-4EE1-B35F-8CFA28E023C1}" type="datetimeFigureOut">
              <a:rPr lang="en-US" smtClean="0"/>
              <a:t>7/1/2017</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B13AD15C-0D4A-407B-A757-68199905C75C}" type="slidenum">
              <a:rPr lang="en-US" smtClean="0"/>
              <a:t>‹#›</a:t>
            </a:fld>
            <a:endParaRPr lang="en-US"/>
          </a:p>
        </p:txBody>
      </p:sp>
    </p:spTree>
    <p:extLst>
      <p:ext uri="{BB962C8B-B14F-4D97-AF65-F5344CB8AC3E}">
        <p14:creationId xmlns:p14="http://schemas.microsoft.com/office/powerpoint/2010/main" val="40348303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0D623A8-8F48-41D2-8B61-DB6146E5FF0A}" type="datetimeFigureOut">
              <a:rPr lang="en-US" smtClean="0"/>
              <a:t>7/1/2017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A51F0-2392-406D-BA4D-8491FE93A88E}" type="slidenum">
              <a:rPr lang="en-US" smtClean="0"/>
              <a:t>‹#›</a:t>
            </a:fld>
            <a:endParaRPr lang="en-US"/>
          </a:p>
        </p:txBody>
      </p:sp>
    </p:spTree>
    <p:extLst>
      <p:ext uri="{BB962C8B-B14F-4D97-AF65-F5344CB8AC3E}">
        <p14:creationId xmlns:p14="http://schemas.microsoft.com/office/powerpoint/2010/main" val="1869628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D623A8-8F48-41D2-8B61-DB6146E5FF0A}" type="datetimeFigureOut">
              <a:rPr lang="en-US" smtClean="0"/>
              <a:t>7/1/2017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A51F0-2392-406D-BA4D-8491FE93A88E}" type="slidenum">
              <a:rPr lang="en-US" smtClean="0"/>
              <a:t>‹#›</a:t>
            </a:fld>
            <a:endParaRPr lang="en-US"/>
          </a:p>
        </p:txBody>
      </p:sp>
    </p:spTree>
    <p:extLst>
      <p:ext uri="{BB962C8B-B14F-4D97-AF65-F5344CB8AC3E}">
        <p14:creationId xmlns:p14="http://schemas.microsoft.com/office/powerpoint/2010/main" val="1527059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D623A8-8F48-41D2-8B61-DB6146E5FF0A}" type="datetimeFigureOut">
              <a:rPr lang="en-US" smtClean="0"/>
              <a:t>7/1/2017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A51F0-2392-406D-BA4D-8491FE93A88E}" type="slidenum">
              <a:rPr lang="en-US" smtClean="0"/>
              <a:t>‹#›</a:t>
            </a:fld>
            <a:endParaRPr lang="en-US"/>
          </a:p>
        </p:txBody>
      </p:sp>
    </p:spTree>
    <p:extLst>
      <p:ext uri="{BB962C8B-B14F-4D97-AF65-F5344CB8AC3E}">
        <p14:creationId xmlns:p14="http://schemas.microsoft.com/office/powerpoint/2010/main" val="3062026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D623A8-8F48-41D2-8B61-DB6146E5FF0A}" type="datetimeFigureOut">
              <a:rPr lang="en-US" smtClean="0"/>
              <a:t>7/1/2017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A51F0-2392-406D-BA4D-8491FE93A88E}" type="slidenum">
              <a:rPr lang="en-US" smtClean="0"/>
              <a:t>‹#›</a:t>
            </a:fld>
            <a:endParaRPr lang="en-US"/>
          </a:p>
        </p:txBody>
      </p:sp>
    </p:spTree>
    <p:extLst>
      <p:ext uri="{BB962C8B-B14F-4D97-AF65-F5344CB8AC3E}">
        <p14:creationId xmlns:p14="http://schemas.microsoft.com/office/powerpoint/2010/main" val="245011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D623A8-8F48-41D2-8B61-DB6146E5FF0A}" type="datetimeFigureOut">
              <a:rPr lang="en-US" smtClean="0"/>
              <a:t>7/1/2017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A51F0-2392-406D-BA4D-8491FE93A88E}" type="slidenum">
              <a:rPr lang="en-US" smtClean="0"/>
              <a:t>‹#›</a:t>
            </a:fld>
            <a:endParaRPr lang="en-US"/>
          </a:p>
        </p:txBody>
      </p:sp>
    </p:spTree>
    <p:extLst>
      <p:ext uri="{BB962C8B-B14F-4D97-AF65-F5344CB8AC3E}">
        <p14:creationId xmlns:p14="http://schemas.microsoft.com/office/powerpoint/2010/main" val="2427790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0D623A8-8F48-41D2-8B61-DB6146E5FF0A}" type="datetimeFigureOut">
              <a:rPr lang="en-US" smtClean="0"/>
              <a:t>7/1/2017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BA51F0-2392-406D-BA4D-8491FE93A88E}" type="slidenum">
              <a:rPr lang="en-US" smtClean="0"/>
              <a:t>‹#›</a:t>
            </a:fld>
            <a:endParaRPr lang="en-US"/>
          </a:p>
        </p:txBody>
      </p:sp>
    </p:spTree>
    <p:extLst>
      <p:ext uri="{BB962C8B-B14F-4D97-AF65-F5344CB8AC3E}">
        <p14:creationId xmlns:p14="http://schemas.microsoft.com/office/powerpoint/2010/main" val="2979716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0D623A8-8F48-41D2-8B61-DB6146E5FF0A}" type="datetimeFigureOut">
              <a:rPr lang="en-US" smtClean="0"/>
              <a:t>7/1/2017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BA51F0-2392-406D-BA4D-8491FE93A88E}" type="slidenum">
              <a:rPr lang="en-US" smtClean="0"/>
              <a:t>‹#›</a:t>
            </a:fld>
            <a:endParaRPr lang="en-US"/>
          </a:p>
        </p:txBody>
      </p:sp>
    </p:spTree>
    <p:extLst>
      <p:ext uri="{BB962C8B-B14F-4D97-AF65-F5344CB8AC3E}">
        <p14:creationId xmlns:p14="http://schemas.microsoft.com/office/powerpoint/2010/main" val="2421281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D623A8-8F48-41D2-8B61-DB6146E5FF0A}" type="datetimeFigureOut">
              <a:rPr lang="en-US" smtClean="0"/>
              <a:t>7/1/2017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BA51F0-2392-406D-BA4D-8491FE93A88E}" type="slidenum">
              <a:rPr lang="en-US" smtClean="0"/>
              <a:t>‹#›</a:t>
            </a:fld>
            <a:endParaRPr lang="en-US"/>
          </a:p>
        </p:txBody>
      </p:sp>
    </p:spTree>
    <p:extLst>
      <p:ext uri="{BB962C8B-B14F-4D97-AF65-F5344CB8AC3E}">
        <p14:creationId xmlns:p14="http://schemas.microsoft.com/office/powerpoint/2010/main" val="2456994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D623A8-8F48-41D2-8B61-DB6146E5FF0A}" type="datetimeFigureOut">
              <a:rPr lang="en-US" smtClean="0"/>
              <a:t>7/1/2017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BA51F0-2392-406D-BA4D-8491FE93A88E}" type="slidenum">
              <a:rPr lang="en-US" smtClean="0"/>
              <a:t>‹#›</a:t>
            </a:fld>
            <a:endParaRPr lang="en-US"/>
          </a:p>
        </p:txBody>
      </p:sp>
    </p:spTree>
    <p:extLst>
      <p:ext uri="{BB962C8B-B14F-4D97-AF65-F5344CB8AC3E}">
        <p14:creationId xmlns:p14="http://schemas.microsoft.com/office/powerpoint/2010/main" val="523882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D623A8-8F48-41D2-8B61-DB6146E5FF0A}" type="datetimeFigureOut">
              <a:rPr lang="en-US" smtClean="0"/>
              <a:t>7/1/2017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BA51F0-2392-406D-BA4D-8491FE93A88E}" type="slidenum">
              <a:rPr lang="en-US" smtClean="0"/>
              <a:t>‹#›</a:t>
            </a:fld>
            <a:endParaRPr lang="en-US"/>
          </a:p>
        </p:txBody>
      </p:sp>
    </p:spTree>
    <p:extLst>
      <p:ext uri="{BB962C8B-B14F-4D97-AF65-F5344CB8AC3E}">
        <p14:creationId xmlns:p14="http://schemas.microsoft.com/office/powerpoint/2010/main" val="750570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D623A8-8F48-41D2-8B61-DB6146E5FF0A}" type="datetimeFigureOut">
              <a:rPr lang="en-US" smtClean="0"/>
              <a:t>7/1/2017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BA51F0-2392-406D-BA4D-8491FE93A88E}" type="slidenum">
              <a:rPr lang="en-US" smtClean="0"/>
              <a:t>‹#›</a:t>
            </a:fld>
            <a:endParaRPr lang="en-US"/>
          </a:p>
        </p:txBody>
      </p:sp>
    </p:spTree>
    <p:extLst>
      <p:ext uri="{BB962C8B-B14F-4D97-AF65-F5344CB8AC3E}">
        <p14:creationId xmlns:p14="http://schemas.microsoft.com/office/powerpoint/2010/main" val="2278489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D623A8-8F48-41D2-8B61-DB6146E5FF0A}" type="datetimeFigureOut">
              <a:rPr lang="en-US" smtClean="0"/>
              <a:t>7/1/2017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BA51F0-2392-406D-BA4D-8491FE93A88E}" type="slidenum">
              <a:rPr lang="en-US" smtClean="0"/>
              <a:t>‹#›</a:t>
            </a:fld>
            <a:endParaRPr lang="en-US"/>
          </a:p>
        </p:txBody>
      </p:sp>
    </p:spTree>
    <p:extLst>
      <p:ext uri="{BB962C8B-B14F-4D97-AF65-F5344CB8AC3E}">
        <p14:creationId xmlns:p14="http://schemas.microsoft.com/office/powerpoint/2010/main" val="4200594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1493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1"/>
            <a:ext cx="8839200" cy="6585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6847576"/>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58432"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9487372"/>
      </p:ext>
    </p:extLst>
  </p:cSld>
  <p:clrMapOvr>
    <a:masterClrMapping/>
  </p:clrMapOvr>
  <mc:AlternateContent xmlns:mc="http://schemas.openxmlformats.org/markup-compatibility/2006">
    <mc:Choice xmlns:p14="http://schemas.microsoft.com/office/powerpoint/2010/main" Requires="p14">
      <p:transition spd="slow" p14:dur="2000">
        <p:pull/>
      </p:transition>
    </mc:Choice>
    <mc:Fallback>
      <p:transition spd="slow">
        <p:pull/>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152400"/>
            <a:ext cx="8829261"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6634526"/>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8704702"/>
      </p:ext>
    </p:extLst>
  </p:cSld>
  <p:clrMapOvr>
    <a:masterClrMapping/>
  </p:clrMapOvr>
  <mc:AlternateContent xmlns:mc="http://schemas.openxmlformats.org/markup-compatibility/2006">
    <mc:Choice xmlns:p14="http://schemas.microsoft.com/office/powerpoint/2010/main" Requires="p14">
      <p:transition spd="slow" p14:dur="2000">
        <p:blinds dir="vert"/>
      </p:transition>
    </mc:Choice>
    <mc:Fallback>
      <p:transition spd="slow">
        <p:blinds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12955"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9137564"/>
      </p:ext>
    </p:extLst>
  </p:cSld>
  <p:clrMapOvr>
    <a:masterClrMapping/>
  </p:clrMapOvr>
  <mc:AlternateContent xmlns:mc="http://schemas.openxmlformats.org/markup-compatibility/2006">
    <mc:Choice xmlns:p14="http://schemas.microsoft.com/office/powerpoint/2010/main" Requires="p14">
      <p:transition spd="slow" p14:dur="2000">
        <p14:flash/>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893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1000" y="5257800"/>
            <a:ext cx="8382000" cy="1569660"/>
          </a:xfrm>
          <a:prstGeom prst="rect">
            <a:avLst/>
          </a:prstGeom>
          <a:solidFill>
            <a:schemeClr val="tx1">
              <a:lumMod val="50000"/>
              <a:lumOff val="50000"/>
              <a:alpha val="56000"/>
            </a:schemeClr>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770-Roman" panose="00000400000000000000" pitchFamily="2" charset="0"/>
              </a:rPr>
              <a:t>“It is not in me, </a:t>
            </a:r>
            <a:r>
              <a:rPr lang="en-US" sz="4800" b="1" u="sng" dirty="0" smtClean="0">
                <a:solidFill>
                  <a:schemeClr val="bg1"/>
                </a:solidFill>
                <a:effectLst>
                  <a:outerShdw blurRad="38100" dist="38100" dir="2700000" algn="tl">
                    <a:srgbClr val="000000">
                      <a:alpha val="43137"/>
                    </a:srgbClr>
                  </a:outerShdw>
                </a:effectLst>
                <a:latin typeface="A770-Roman" panose="00000400000000000000" pitchFamily="2" charset="0"/>
              </a:rPr>
              <a:t>God</a:t>
            </a:r>
            <a:r>
              <a:rPr lang="en-US" sz="4800" b="1" dirty="0" smtClean="0">
                <a:solidFill>
                  <a:schemeClr val="bg1"/>
                </a:solidFill>
                <a:effectLst>
                  <a:outerShdw blurRad="38100" dist="38100" dir="2700000" algn="tl">
                    <a:srgbClr val="000000">
                      <a:alpha val="43137"/>
                    </a:srgbClr>
                  </a:outerShdw>
                </a:effectLst>
                <a:latin typeface="A770-Roman" panose="00000400000000000000" pitchFamily="2" charset="0"/>
              </a:rPr>
              <a:t> will give Pharaoh a favorable answer.”</a:t>
            </a:r>
            <a:endParaRPr lang="en-US" sz="4800" b="1" dirty="0">
              <a:solidFill>
                <a:schemeClr val="bg1"/>
              </a:solidFill>
              <a:effectLst>
                <a:outerShdw blurRad="38100" dist="38100" dir="2700000" algn="tl">
                  <a:srgbClr val="000000">
                    <a:alpha val="43137"/>
                  </a:srgbClr>
                </a:outerShdw>
              </a:effectLst>
              <a:latin typeface="A770-Roman" panose="00000400000000000000" pitchFamily="2" charset="0"/>
            </a:endParaRPr>
          </a:p>
        </p:txBody>
      </p:sp>
    </p:spTree>
    <p:extLst>
      <p:ext uri="{BB962C8B-B14F-4D97-AF65-F5344CB8AC3E}">
        <p14:creationId xmlns:p14="http://schemas.microsoft.com/office/powerpoint/2010/main" val="28604282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ppt_x</p:attrName>
                                        </p:attrNameLst>
                                      </p:cBhvr>
                                      <p:tavLst>
                                        <p:tav tm="0">
                                          <p:val>
                                            <p:strVal val="#ppt_x"/>
                                          </p:val>
                                        </p:tav>
                                        <p:tav tm="100000">
                                          <p:val>
                                            <p:strVal val="#ppt_x"/>
                                          </p:val>
                                        </p:tav>
                                      </p:tavLst>
                                    </p:anim>
                                    <p:anim calcmode="lin" valueType="num">
                                      <p:cBhvr>
                                        <p:cTn id="9" dur="1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4326636"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648200" y="152400"/>
            <a:ext cx="4114800" cy="6247864"/>
          </a:xfrm>
          <a:prstGeom prst="rect">
            <a:avLst/>
          </a:prstGeom>
          <a:noFill/>
        </p:spPr>
        <p:txBody>
          <a:bodyPr wrap="square" rtlCol="0">
            <a:spAutoFit/>
          </a:bodyPr>
          <a:lstStyle/>
          <a:p>
            <a:pPr algn="ctr"/>
            <a:r>
              <a:rPr lang="en-US" sz="2000" b="1" i="1" baseline="300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25 </a:t>
            </a:r>
            <a:r>
              <a:rPr lang="en-US" sz="2000" b="1" i="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Then Joseph said to Pharaoh, “The dreams of Pharaoh are one; God has revealed to Pharaoh what he is about to do. </a:t>
            </a:r>
            <a:endParaRPr lang="en-US" sz="2000" i="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ctr"/>
            <a:r>
              <a:rPr lang="en-US" sz="2000" b="1" i="1" baseline="300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26 </a:t>
            </a:r>
            <a:r>
              <a:rPr lang="en-US" sz="2000" b="1" i="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The seven good cows are seven years, and the seven good ears are seven years; the dreams are one. </a:t>
            </a:r>
            <a:endParaRPr lang="en-US" sz="2000" i="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ctr"/>
            <a:r>
              <a:rPr lang="en-US" sz="2000" b="1" i="1" baseline="300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27 </a:t>
            </a:r>
            <a:r>
              <a:rPr lang="en-US" sz="2000" b="1" i="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The seven lean and ugly cows that came up after them are seven years, and the seven empty ears blighted by the east wind are also seven years of famine. </a:t>
            </a:r>
            <a:endParaRPr lang="en-US" sz="2000" i="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ctr"/>
            <a:r>
              <a:rPr lang="en-US" sz="2000" b="1" i="1" baseline="300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28 </a:t>
            </a:r>
            <a:r>
              <a:rPr lang="en-US" sz="2000" b="1" i="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It is as I told Pharaoh; God has shown to Pharaoh what he is about to do. </a:t>
            </a:r>
            <a:endParaRPr lang="en-US" sz="2000" i="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75528182"/>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4326636"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648200" y="152400"/>
            <a:ext cx="4114800" cy="6247864"/>
          </a:xfrm>
          <a:prstGeom prst="rect">
            <a:avLst/>
          </a:prstGeom>
          <a:noFill/>
        </p:spPr>
        <p:txBody>
          <a:bodyPr wrap="square" rtlCol="0">
            <a:spAutoFit/>
          </a:bodyPr>
          <a:lstStyle/>
          <a:p>
            <a:pPr algn="ctr"/>
            <a:r>
              <a:rPr lang="en-US" sz="2000" b="1" i="1" baseline="300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29 </a:t>
            </a:r>
            <a:r>
              <a:rPr lang="en-US" sz="2000" b="1" i="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There will come seven years of great plenty throughout all the land of Egypt, </a:t>
            </a:r>
            <a:endParaRPr lang="en-US" sz="2000" i="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ctr"/>
            <a:r>
              <a:rPr lang="en-US" sz="2000" b="1" i="1" baseline="300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30 </a:t>
            </a:r>
            <a:r>
              <a:rPr lang="en-US" sz="2000" b="1" i="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but after them there will arise seven years of famine, and all the plenty will be forgotten in the land of Egypt. The famine will consume the land, </a:t>
            </a:r>
            <a:endParaRPr lang="en-US" sz="2000" i="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ctr"/>
            <a:r>
              <a:rPr lang="en-US" sz="2000" b="1" i="1" baseline="300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31 </a:t>
            </a:r>
            <a:r>
              <a:rPr lang="en-US" sz="2000" b="1" i="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and the plenty will be unknown in the land by reason of the famine that will follow, for it will be very severe. </a:t>
            </a:r>
            <a:endParaRPr lang="en-US" sz="2000" i="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ctr"/>
            <a:r>
              <a:rPr lang="en-US" sz="2000" b="1" i="1" baseline="300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32 </a:t>
            </a:r>
            <a:r>
              <a:rPr lang="en-US" sz="2000" b="1" i="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And the doubling of Pharaoh's dream means that the thing is fixed by God, and God will shortly bring it about. </a:t>
            </a:r>
            <a:endParaRPr lang="en-US" sz="2000" i="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19442989"/>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4326636"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648200" y="152400"/>
            <a:ext cx="4114800" cy="2246769"/>
          </a:xfrm>
          <a:prstGeom prst="rect">
            <a:avLst/>
          </a:prstGeom>
          <a:noFill/>
        </p:spPr>
        <p:txBody>
          <a:bodyPr wrap="square" rtlCol="0">
            <a:spAutoFit/>
          </a:bodyPr>
          <a:lstStyle/>
          <a:p>
            <a:pPr algn="ctr"/>
            <a:r>
              <a:rPr lang="en-US" sz="2000" b="1" i="1" baseline="300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33 </a:t>
            </a:r>
            <a:r>
              <a:rPr lang="en-US" sz="2000" b="1" i="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Now therefore let Pharaoh select a discerning and wise man, and set him over the land of Egypt</a:t>
            </a:r>
            <a:r>
              <a:rPr lang="en-US" sz="2000" b="1" i="1"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t>
            </a:r>
          </a:p>
          <a:p>
            <a:pPr algn="ctr"/>
            <a:endParaRPr lang="en-US" sz="2000" b="1" i="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ctr"/>
            <a:r>
              <a:rPr lang="en-US" sz="2000" b="1" i="1" dirty="0" smtClean="0">
                <a:solidFill>
                  <a:srgbClr val="FFFF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GENESIS 41:25-33</a:t>
            </a:r>
            <a:endParaRPr lang="en-US" sz="2000" i="1" dirty="0">
              <a:solidFill>
                <a:srgbClr val="FFFF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97701"/>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8255" y="152400"/>
            <a:ext cx="4329113"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8600" y="152400"/>
            <a:ext cx="4038600" cy="5632311"/>
          </a:xfrm>
          <a:prstGeom prst="rect">
            <a:avLst/>
          </a:prstGeom>
          <a:noFill/>
        </p:spPr>
        <p:txBody>
          <a:bodyPr wrap="square" rtlCol="0">
            <a:spAutoFit/>
          </a:bodyPr>
          <a:lstStyle/>
          <a:p>
            <a:pPr algn="ctr"/>
            <a:endParaRPr lang="en-US" b="1" i="1" baseline="30000"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ctr"/>
            <a:endParaRPr lang="en-US" b="1" i="1" baseline="300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ctr"/>
            <a:endParaRPr lang="en-US" b="1" i="1" baseline="30000"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ctr"/>
            <a:r>
              <a:rPr lang="en-US" b="1" i="1" baseline="30000"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38</a:t>
            </a:r>
            <a:r>
              <a:rPr lang="en-US" b="1" i="1" baseline="300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b="1" i="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And Pharaoh said to his servants, “Can we find a man like this, in whom is the Spirit of God?”  </a:t>
            </a:r>
            <a:endParaRPr lang="en-US" b="1" i="1"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ctr"/>
            <a:r>
              <a:rPr lang="en-US" b="1" i="1" baseline="30000"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39</a:t>
            </a:r>
            <a:r>
              <a:rPr lang="en-US" b="1" i="1" baseline="300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b="1" i="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Then Pharaoh said to Joseph, “Since God has shown you all this, there is none so discerning and wise as you are. </a:t>
            </a:r>
            <a:endParaRPr lang="en-US" b="1" i="1"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ctr"/>
            <a:r>
              <a:rPr lang="en-US" b="1" i="1" baseline="30000"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40</a:t>
            </a:r>
            <a:r>
              <a:rPr lang="en-US" b="1" i="1" baseline="300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b="1" i="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You shall be over my house, and all my people shall order themselves as you command. Only as regards the throne will I be greater than you.” </a:t>
            </a:r>
            <a:endParaRPr lang="en-US" b="1" i="1"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ctr"/>
            <a:r>
              <a:rPr lang="en-US" b="1" i="1" baseline="30000"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41</a:t>
            </a:r>
            <a:r>
              <a:rPr lang="en-US" b="1" i="1" baseline="300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b="1" i="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And Pharaoh said to Joseph, “See, I have set you over all the land of Egypt.”  </a:t>
            </a:r>
            <a:endParaRPr lang="en-US" b="1" i="1"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94067406"/>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3" y="0"/>
            <a:ext cx="921173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451483" y="3581400"/>
            <a:ext cx="4267200" cy="923330"/>
          </a:xfrm>
          <a:prstGeom prst="rect">
            <a:avLst/>
          </a:prstGeom>
          <a:noFill/>
        </p:spPr>
        <p:txBody>
          <a:bodyPr wrap="square" rtlCol="0">
            <a:spAutoFit/>
          </a:bodyPr>
          <a:lstStyle/>
          <a:p>
            <a:pPr algn="ctr"/>
            <a:r>
              <a:rPr lang="en-US" sz="5400" b="1" dirty="0" smtClean="0">
                <a:effectLst>
                  <a:outerShdw blurRad="38100" dist="38100" dir="2700000" algn="tl">
                    <a:srgbClr val="000000">
                      <a:alpha val="43137"/>
                    </a:srgbClr>
                  </a:outerShdw>
                </a:effectLst>
                <a:latin typeface="A770-Roman" panose="00000400000000000000" pitchFamily="2" charset="0"/>
              </a:rPr>
              <a:t>Genesis 37-50</a:t>
            </a:r>
            <a:endParaRPr lang="en-US" sz="5400" b="1" dirty="0">
              <a:effectLst>
                <a:outerShdw blurRad="38100" dist="38100" dir="2700000" algn="tl">
                  <a:srgbClr val="000000">
                    <a:alpha val="43137"/>
                  </a:srgbClr>
                </a:outerShdw>
              </a:effectLst>
              <a:latin typeface="A770-Roman" panose="00000400000000000000" pitchFamily="2" charset="0"/>
            </a:endParaRPr>
          </a:p>
        </p:txBody>
      </p:sp>
    </p:spTree>
    <p:extLst>
      <p:ext uri="{BB962C8B-B14F-4D97-AF65-F5344CB8AC3E}">
        <p14:creationId xmlns:p14="http://schemas.microsoft.com/office/powerpoint/2010/main" val="11824975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8255" y="152400"/>
            <a:ext cx="4329113"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8600" y="152400"/>
            <a:ext cx="4038600" cy="5539978"/>
          </a:xfrm>
          <a:prstGeom prst="rect">
            <a:avLst/>
          </a:prstGeom>
          <a:noFill/>
        </p:spPr>
        <p:txBody>
          <a:bodyPr wrap="square" rtlCol="0">
            <a:spAutoFit/>
          </a:bodyPr>
          <a:lstStyle/>
          <a:p>
            <a:endParaRPr lang="en-US" b="1" i="1" baseline="30000"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ctr"/>
            <a:endParaRPr lang="en-US" b="1" i="1" baseline="30000"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ctr"/>
            <a:endParaRPr lang="en-US" b="1" i="1" baseline="300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ctr"/>
            <a:endParaRPr lang="en-US" b="1" i="1" baseline="30000"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ctr"/>
            <a:r>
              <a:rPr lang="en-US" b="1" i="1" baseline="30000"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42</a:t>
            </a:r>
            <a:r>
              <a:rPr lang="en-US" b="1" i="1" baseline="300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b="1" i="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Then Pharaoh took his signet ring from his hand and put it on Joseph's hand, and clothed him in garments of fine linen and put a gold chain about his neck. </a:t>
            </a:r>
            <a:r>
              <a:rPr lang="en-US" b="1" i="1" dirty="0">
                <a:solidFill>
                  <a:schemeClr val="bg1"/>
                </a:solidFill>
                <a:latin typeface="Verdana" panose="020B0604030504040204" pitchFamily="34" charset="0"/>
                <a:ea typeface="Verdana" panose="020B0604030504040204" pitchFamily="34" charset="0"/>
                <a:cs typeface="Verdana" panose="020B0604030504040204" pitchFamily="34" charset="0"/>
              </a:rPr>
              <a:t> </a:t>
            </a:r>
          </a:p>
          <a:p>
            <a:pPr algn="ctr"/>
            <a:r>
              <a:rPr lang="en-US" b="1" i="1" baseline="30000"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43</a:t>
            </a:r>
            <a:r>
              <a:rPr lang="en-US" b="1" i="1" baseline="300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b="1" i="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And he made him ride in his second chariot. And they called out before him, “Bow the knee!” Thus he set him over all the land of Egypt.  </a:t>
            </a:r>
            <a:endParaRPr lang="en-US" b="1" i="1"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ctr"/>
            <a:r>
              <a:rPr lang="en-US" b="1" i="1" baseline="30000"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44</a:t>
            </a:r>
            <a:r>
              <a:rPr lang="en-US" b="1" i="1" baseline="300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b="1" i="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Moreover, Pharaoh said to Joseph, “I am Pharaoh, and without your consent no one shall lift up hand or foot in all the land of Egypt.”  </a:t>
            </a:r>
          </a:p>
        </p:txBody>
      </p:sp>
    </p:spTree>
    <p:extLst>
      <p:ext uri="{BB962C8B-B14F-4D97-AF65-F5344CB8AC3E}">
        <p14:creationId xmlns:p14="http://schemas.microsoft.com/office/powerpoint/2010/main" val="1568255971"/>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8255" y="152400"/>
            <a:ext cx="4329113"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8600" y="152400"/>
            <a:ext cx="4038600" cy="5262979"/>
          </a:xfrm>
          <a:prstGeom prst="rect">
            <a:avLst/>
          </a:prstGeom>
          <a:noFill/>
        </p:spPr>
        <p:txBody>
          <a:bodyPr wrap="square" rtlCol="0">
            <a:spAutoFit/>
          </a:bodyPr>
          <a:lstStyle/>
          <a:p>
            <a:endParaRPr lang="en-US" b="1" i="1" baseline="30000"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ctr"/>
            <a:r>
              <a:rPr lang="en-US" b="1" i="1"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endParaRPr lang="en-US" b="1" i="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ctr"/>
            <a:r>
              <a:rPr lang="en-US" b="1" i="1" baseline="30000"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45 </a:t>
            </a:r>
            <a:r>
              <a:rPr lang="en-US" b="1" i="1"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And Pharaoh called Joseph's name </a:t>
            </a:r>
            <a:r>
              <a:rPr lang="en-US" b="1" i="1" dirty="0" err="1"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Zaphenath-paneah</a:t>
            </a:r>
            <a:r>
              <a:rPr lang="en-US" b="1" i="1"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And he gave him in marriage </a:t>
            </a:r>
            <a:r>
              <a:rPr lang="en-US" b="1" i="1" dirty="0" err="1"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Asenath</a:t>
            </a:r>
            <a:r>
              <a:rPr lang="en-US" b="1" i="1"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the daughter of </a:t>
            </a:r>
            <a:r>
              <a:rPr lang="en-US" b="1" i="1" dirty="0" err="1"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Potiphera</a:t>
            </a:r>
            <a:r>
              <a:rPr lang="en-US" b="1" i="1"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priest of On. So Joseph went out over the land of Egypt.</a:t>
            </a:r>
          </a:p>
          <a:p>
            <a:pPr algn="ctr"/>
            <a:r>
              <a:rPr lang="en-US" b="1" i="1" baseline="300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46 </a:t>
            </a:r>
            <a:r>
              <a:rPr lang="en-US" b="1" i="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Joseph was thirty years old when he entered the service of Pharaoh king of Egypt. And Joseph went out from the presence of Pharaoh and went through all the land of Egypt</a:t>
            </a:r>
            <a:r>
              <a:rPr lang="en-US" b="1" i="1"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t>
            </a:r>
          </a:p>
          <a:p>
            <a:pPr algn="ctr"/>
            <a:endParaRPr lang="en-US" b="1" i="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ctr"/>
            <a:r>
              <a:rPr lang="en-US" b="1" i="1" dirty="0" smtClean="0">
                <a:solidFill>
                  <a:srgbClr val="FFFF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GENESIS 41:38-46</a:t>
            </a:r>
            <a:endParaRPr lang="en-US" b="1" i="1" dirty="0">
              <a:solidFill>
                <a:srgbClr val="FFFF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ctr"/>
            <a:endParaRPr lang="en-US" b="1" i="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74591917"/>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304800"/>
            <a:ext cx="8757313"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14400" y="5867400"/>
            <a:ext cx="3657600" cy="769441"/>
          </a:xfrm>
          <a:prstGeom prst="rect">
            <a:avLst/>
          </a:prstGeom>
          <a:noFill/>
        </p:spPr>
        <p:txBody>
          <a:bodyPr wrap="square" rtlCol="0">
            <a:spAutoFit/>
          </a:bodyPr>
          <a:lstStyle/>
          <a:p>
            <a:pPr algn="ctr"/>
            <a:r>
              <a:rPr lang="en-US" sz="4400" b="1" dirty="0" smtClean="0">
                <a:solidFill>
                  <a:schemeClr val="bg1"/>
                </a:solidFill>
                <a:effectLst>
                  <a:outerShdw blurRad="38100" dist="38100" dir="2700000" algn="tl">
                    <a:srgbClr val="000000">
                      <a:alpha val="43137"/>
                    </a:srgbClr>
                  </a:outerShdw>
                </a:effectLst>
                <a:latin typeface="A770-Roman" panose="00000400000000000000" pitchFamily="2" charset="0"/>
              </a:rPr>
              <a:t>“GOD”</a:t>
            </a:r>
            <a:endParaRPr lang="en-US" sz="4400" b="1" dirty="0">
              <a:solidFill>
                <a:schemeClr val="bg1"/>
              </a:solidFill>
              <a:effectLst>
                <a:outerShdw blurRad="38100" dist="38100" dir="2700000" algn="tl">
                  <a:srgbClr val="000000">
                    <a:alpha val="43137"/>
                  </a:srgbClr>
                </a:outerShdw>
              </a:effectLst>
              <a:latin typeface="A770-Roman" panose="00000400000000000000" pitchFamily="2" charset="0"/>
            </a:endParaRPr>
          </a:p>
        </p:txBody>
      </p:sp>
    </p:spTree>
    <p:extLst>
      <p:ext uri="{BB962C8B-B14F-4D97-AF65-F5344CB8AC3E}">
        <p14:creationId xmlns:p14="http://schemas.microsoft.com/office/powerpoint/2010/main" val="24958426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52400"/>
            <a:ext cx="8686801"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8599" y="4724400"/>
            <a:ext cx="8686801" cy="2015936"/>
          </a:xfrm>
          <a:prstGeom prst="rect">
            <a:avLst/>
          </a:prstGeom>
          <a:noFill/>
        </p:spPr>
        <p:txBody>
          <a:bodyPr wrap="square" rtlCol="0">
            <a:spAutoFit/>
          </a:bodyPr>
          <a:lstStyle/>
          <a:p>
            <a:pPr algn="ctr">
              <a:spcBef>
                <a:spcPts val="600"/>
              </a:spcBef>
            </a:pPr>
            <a:r>
              <a:rPr lang="en-US" sz="2400" b="1" u="sng"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Genesis 41:55</a:t>
            </a:r>
          </a:p>
          <a:p>
            <a:pPr algn="ctr">
              <a:spcBef>
                <a:spcPts val="600"/>
              </a:spcBef>
            </a:pPr>
            <a:r>
              <a:rPr lang="en-US" sz="2400" b="1" i="1" baseline="30000" dirty="0">
                <a:solidFill>
                  <a:srgbClr val="FFFF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55 </a:t>
            </a:r>
            <a:r>
              <a:rPr lang="en-US" sz="2400" b="1" i="1" dirty="0">
                <a:solidFill>
                  <a:srgbClr val="FFFF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When all the land of Egypt was famished, the people cried to Pharaoh for bread. Pharaoh said to all the Egyptians, “Go to Joseph. What he says to you, do.”</a:t>
            </a:r>
          </a:p>
        </p:txBody>
      </p:sp>
    </p:spTree>
    <p:extLst>
      <p:ext uri="{BB962C8B-B14F-4D97-AF65-F5344CB8AC3E}">
        <p14:creationId xmlns:p14="http://schemas.microsoft.com/office/powerpoint/2010/main" val="2133757014"/>
      </p:ext>
    </p:extLst>
  </p:cSld>
  <p:clrMapOvr>
    <a:masterClrMapping/>
  </p:clrMapOvr>
  <mc:AlternateContent xmlns:mc="http://schemas.openxmlformats.org/markup-compatibility/2006">
    <mc:Choice xmlns:p14="http://schemas.microsoft.com/office/powerpoint/2010/main" Requires="p14">
      <p:transition spd="slow" p14:dur="2000">
        <p:split/>
      </p:transition>
    </mc:Choice>
    <mc:Fallback>
      <p:transition spd="slow">
        <p:spli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38400"/>
            <a:ext cx="91440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42900" y="457200"/>
            <a:ext cx="8458200" cy="1892826"/>
          </a:xfrm>
          <a:prstGeom prst="rect">
            <a:avLst/>
          </a:prstGeom>
          <a:noFill/>
        </p:spPr>
        <p:txBody>
          <a:bodyPr wrap="square" rtlCol="0">
            <a:spAutoFit/>
          </a:bodyPr>
          <a:lstStyle/>
          <a:p>
            <a:pPr algn="ctr"/>
            <a:r>
              <a:rPr lang="en-US" sz="2800" b="1" u="sng" dirty="0">
                <a:solidFill>
                  <a:srgbClr val="FFFF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Genesis </a:t>
            </a:r>
            <a:r>
              <a:rPr lang="en-US" sz="2800" b="1" u="sng" dirty="0" smtClean="0">
                <a:solidFill>
                  <a:srgbClr val="FFFF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41:57</a:t>
            </a:r>
            <a:endParaRPr lang="en-US" sz="2800" b="1" u="sng" dirty="0">
              <a:solidFill>
                <a:srgbClr val="FFFF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ctr">
              <a:spcBef>
                <a:spcPts val="600"/>
              </a:spcBef>
            </a:pPr>
            <a:r>
              <a:rPr lang="en-US" sz="2800" b="1" i="1" baseline="300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57 </a:t>
            </a:r>
            <a:r>
              <a:rPr lang="en-US" sz="2800" b="1" i="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Moreover, all the earth came to Egypt to Joseph to buy grain, because the famine was severe over all the earth.</a:t>
            </a:r>
          </a:p>
        </p:txBody>
      </p:sp>
    </p:spTree>
    <p:extLst>
      <p:ext uri="{BB962C8B-B14F-4D97-AF65-F5344CB8AC3E}">
        <p14:creationId xmlns:p14="http://schemas.microsoft.com/office/powerpoint/2010/main" val="1650946918"/>
      </p:ext>
    </p:extLst>
  </p:cSld>
  <p:clrMapOvr>
    <a:masterClrMapping/>
  </p:clrMapOvr>
  <mc:AlternateContent xmlns:mc="http://schemas.openxmlformats.org/markup-compatibility/2006">
    <mc:Choice xmlns:p14="http://schemas.microsoft.com/office/powerpoint/2010/main" Requires="p14">
      <p:transition spd="slow" p14:dur="2000">
        <p:split/>
      </p:transition>
    </mc:Choice>
    <mc:Fallback>
      <p:transition spd="slow">
        <p:spli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806604"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1000" y="5486400"/>
            <a:ext cx="8382000" cy="707886"/>
          </a:xfrm>
          <a:prstGeom prst="rect">
            <a:avLst/>
          </a:prstGeom>
          <a:noFill/>
        </p:spPr>
        <p:txBody>
          <a:bodyPr wrap="square" rtlCol="0">
            <a:spAutoFit/>
          </a:bodyPr>
          <a:lstStyle/>
          <a:p>
            <a:pPr algn="ctr"/>
            <a:r>
              <a:rPr lang="en-US" sz="4000" b="1" i="1"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SEEK THE FACE OF GOD!</a:t>
            </a:r>
            <a:endParaRPr lang="en-US" sz="4000" b="1" i="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03055806"/>
      </p:ext>
    </p:extLst>
  </p:cSld>
  <p:clrMapOvr>
    <a:masterClrMapping/>
  </p:clrMapOvr>
  <mc:AlternateContent xmlns:mc="http://schemas.openxmlformats.org/markup-compatibility/2006">
    <mc:Choice xmlns:p14="http://schemas.microsoft.com/office/powerpoint/2010/main" Requires="p14">
      <p:transition spd="slow" p14:dur="30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ppt_x</p:attrName>
                                        </p:attrNameLst>
                                      </p:cBhvr>
                                      <p:tavLst>
                                        <p:tav tm="0">
                                          <p:val>
                                            <p:strVal val="#ppt_x"/>
                                          </p:val>
                                        </p:tav>
                                        <p:tav tm="100000">
                                          <p:val>
                                            <p:strVal val="#ppt_x"/>
                                          </p:val>
                                        </p:tav>
                                      </p:tavLst>
                                    </p:anim>
                                    <p:anim calcmode="lin" valueType="num">
                                      <p:cBhvr>
                                        <p:cTn id="9" dur="1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89916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2040801"/>
      </p:ext>
    </p:extLst>
  </p:cSld>
  <p:clrMapOvr>
    <a:masterClrMapping/>
  </p:clrMapOvr>
  <mc:AlternateContent xmlns:mc="http://schemas.openxmlformats.org/markup-compatibility/2006">
    <mc:Choice xmlns:p14="http://schemas.microsoft.com/office/powerpoint/2010/main" Requires="p14">
      <p:transition spd="slow" p14:dur="2000">
        <p14:prism isContent="1" isInverted="1"/>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2" y="27709"/>
            <a:ext cx="9123218" cy="6830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256065"/>
      </p:ext>
    </p:extLst>
  </p:cSld>
  <p:clrMapOvr>
    <a:masterClrMapping/>
  </p:clrMapOvr>
  <mc:AlternateContent xmlns:mc="http://schemas.openxmlformats.org/markup-compatibility/2006">
    <mc:Choice xmlns:p14="http://schemas.microsoft.com/office/powerpoint/2010/main" Requires="p14">
      <p:transition spd="slow" p14:dur="2000">
        <p:circle/>
      </p:transition>
    </mc:Choice>
    <mc:Fallback>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905"/>
          <a:stretch/>
        </p:blipFill>
        <p:spPr bwMode="auto">
          <a:xfrm>
            <a:off x="190500" y="131618"/>
            <a:ext cx="8763000" cy="6594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0142016"/>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07174"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1271575"/>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30" y="76200"/>
            <a:ext cx="8909538"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981200" y="1219200"/>
            <a:ext cx="6858000" cy="1107996"/>
          </a:xfrm>
          <a:prstGeom prst="rect">
            <a:avLst/>
          </a:prstGeom>
          <a:noFill/>
        </p:spPr>
        <p:txBody>
          <a:bodyPr wrap="square" rtlCol="0">
            <a:spAutoFit/>
          </a:bodyPr>
          <a:lstStyle/>
          <a:p>
            <a:r>
              <a:rPr lang="en-US" sz="2000" dirty="0" smtClean="0">
                <a:latin typeface="A770-Roman" panose="00000400000000000000" pitchFamily="2" charset="0"/>
              </a:rPr>
              <a:t>“</a:t>
            </a:r>
            <a:r>
              <a:rPr lang="en-US" sz="6600" b="1" dirty="0" smtClean="0">
                <a:effectLst>
                  <a:outerShdw blurRad="38100" dist="38100" dir="2700000" algn="tl">
                    <a:srgbClr val="000000">
                      <a:alpha val="43137"/>
                    </a:srgbClr>
                  </a:outerShdw>
                </a:effectLst>
                <a:latin typeface="A770-Roman" panose="00000400000000000000" pitchFamily="2" charset="0"/>
              </a:rPr>
              <a:t>”The Peril of Freedom”</a:t>
            </a:r>
            <a:endParaRPr lang="en-US" sz="6600" b="1" dirty="0">
              <a:effectLst>
                <a:outerShdw blurRad="38100" dist="38100" dir="2700000" algn="tl">
                  <a:srgbClr val="000000">
                    <a:alpha val="43137"/>
                  </a:srgbClr>
                </a:outerShdw>
              </a:effectLst>
              <a:latin typeface="A770-Roman" panose="00000400000000000000" pitchFamily="2" charset="0"/>
            </a:endParaRPr>
          </a:p>
        </p:txBody>
      </p:sp>
    </p:spTree>
    <p:extLst>
      <p:ext uri="{BB962C8B-B14F-4D97-AF65-F5344CB8AC3E}">
        <p14:creationId xmlns:p14="http://schemas.microsoft.com/office/powerpoint/2010/main" val="962480243"/>
      </p:ext>
    </p:extLst>
  </p:cSld>
  <p:clrMapOvr>
    <a:masterClrMapping/>
  </p:clrMapOvr>
  <mc:AlternateContent xmlns:mc="http://schemas.openxmlformats.org/markup-compatibility/2006" xmlns:p14="http://schemas.microsoft.com/office/powerpoint/2010/main">
    <mc:Choice Requires="p14">
      <p:transition spd="slow" p14:dur="3000">
        <p:split/>
      </p:transition>
    </mc:Choice>
    <mc:Fallback xmlns="">
      <p:transition spd="slow">
        <p:spli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181" y="76200"/>
            <a:ext cx="8839200"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852398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680574"/>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5160943"/>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304800"/>
            <a:ext cx="8757313"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0359604"/>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095" y="381000"/>
            <a:ext cx="8611809"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1473385"/>
      </p:ext>
    </p:extLst>
  </p:cSld>
  <p:clrMapOvr>
    <a:masterClrMapping/>
  </p:clrMapOvr>
  <p:transition spd="slow">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152400"/>
            <a:ext cx="88011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4187725"/>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
            <a:ext cx="8832915"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57200" y="5181600"/>
            <a:ext cx="8001000" cy="923330"/>
          </a:xfrm>
          <a:prstGeom prst="rect">
            <a:avLst/>
          </a:prstGeom>
          <a:noFill/>
        </p:spPr>
        <p:txBody>
          <a:bodyPr wrap="square" rtlCol="0">
            <a:spAutoFit/>
          </a:bodyPr>
          <a:lstStyle/>
          <a:p>
            <a:pPr algn="ctr"/>
            <a:r>
              <a:rPr lang="en-US" sz="5400" b="1" dirty="0" smtClean="0">
                <a:effectLst>
                  <a:outerShdw blurRad="38100" dist="38100" dir="2700000" algn="tl">
                    <a:srgbClr val="000000">
                      <a:alpha val="43137"/>
                    </a:srgbClr>
                  </a:outerShdw>
                </a:effectLst>
                <a:latin typeface="A770-Roman" panose="00000400000000000000" pitchFamily="2" charset="0"/>
              </a:rPr>
              <a:t>“THE PERIL OF FREEDOM”</a:t>
            </a:r>
            <a:endParaRPr lang="en-US" sz="5400" b="1" dirty="0">
              <a:effectLst>
                <a:outerShdw blurRad="38100" dist="38100" dir="2700000" algn="tl">
                  <a:srgbClr val="000000">
                    <a:alpha val="43137"/>
                  </a:srgbClr>
                </a:outerShdw>
              </a:effectLst>
              <a:latin typeface="A770-Roman" panose="00000400000000000000" pitchFamily="2" charset="0"/>
            </a:endParaRPr>
          </a:p>
        </p:txBody>
      </p:sp>
    </p:spTree>
    <p:extLst>
      <p:ext uri="{BB962C8B-B14F-4D97-AF65-F5344CB8AC3E}">
        <p14:creationId xmlns:p14="http://schemas.microsoft.com/office/powerpoint/2010/main" val="1579505445"/>
      </p:ext>
    </p:extLst>
  </p:cSld>
  <p:clrMapOvr>
    <a:masterClrMapping/>
  </p:clrMapOvr>
  <mc:AlternateContent xmlns:mc="http://schemas.openxmlformats.org/markup-compatibility/2006">
    <mc:Choice xmlns:p14="http://schemas.microsoft.com/office/powerpoint/2010/main" Requires="p14">
      <p:transition spd="slow" p14:dur="2000">
        <p:split/>
      </p:transition>
    </mc:Choice>
    <mc:Fallback>
      <p:transition spd="slow">
        <p:spli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52" y="76200"/>
            <a:ext cx="4282947"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42749"/>
          <a:stretch/>
        </p:blipFill>
        <p:spPr bwMode="auto">
          <a:xfrm>
            <a:off x="4572000" y="76200"/>
            <a:ext cx="44196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34" y="3449782"/>
            <a:ext cx="4262166" cy="319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449782"/>
            <a:ext cx="4419600" cy="319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80189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3075"/>
                                        </p:tgtEl>
                                        <p:attrNameLst>
                                          <p:attrName>style.visibility</p:attrName>
                                        </p:attrNameLst>
                                      </p:cBhvr>
                                      <p:to>
                                        <p:strVal val="visible"/>
                                      </p:to>
                                    </p:set>
                                    <p:animEffect transition="in" filter="fade">
                                      <p:cBhvr>
                                        <p:cTn id="11" dur="1000"/>
                                        <p:tgtEl>
                                          <p:spTgt spid="3075"/>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3076"/>
                                        </p:tgtEl>
                                        <p:attrNameLst>
                                          <p:attrName>style.visibility</p:attrName>
                                        </p:attrNameLst>
                                      </p:cBhvr>
                                      <p:to>
                                        <p:strVal val="visible"/>
                                      </p:to>
                                    </p:set>
                                    <p:animEffect transition="in" filter="fade">
                                      <p:cBhvr>
                                        <p:cTn id="15" dur="1000"/>
                                        <p:tgtEl>
                                          <p:spTgt spid="3076"/>
                                        </p:tgtEl>
                                      </p:cBhvr>
                                    </p:animEffect>
                                  </p:childTnLst>
                                </p:cTn>
                              </p:par>
                            </p:childTnLst>
                          </p:cTn>
                        </p:par>
                        <p:par>
                          <p:cTn id="16" fill="hold">
                            <p:stCondLst>
                              <p:cond delay="5000"/>
                            </p:stCondLst>
                            <p:childTnLst>
                              <p:par>
                                <p:cTn id="17" presetID="10" presetClass="entr" presetSubtype="0" fill="hold" nodeType="afterEffect">
                                  <p:stCondLst>
                                    <p:cond delay="1000"/>
                                  </p:stCondLst>
                                  <p:childTnLst>
                                    <p:set>
                                      <p:cBhvr>
                                        <p:cTn id="18" dur="1" fill="hold">
                                          <p:stCondLst>
                                            <p:cond delay="0"/>
                                          </p:stCondLst>
                                        </p:cTn>
                                        <p:tgtEl>
                                          <p:spTgt spid="3077"/>
                                        </p:tgtEl>
                                        <p:attrNameLst>
                                          <p:attrName>style.visibility</p:attrName>
                                        </p:attrNameLst>
                                      </p:cBhvr>
                                      <p:to>
                                        <p:strVal val="visible"/>
                                      </p:to>
                                    </p:set>
                                    <p:animEffect transition="in" filter="fade">
                                      <p:cBhvr>
                                        <p:cTn id="19" dur="1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294</TotalTime>
  <Words>51</Words>
  <Application>Microsoft Office PowerPoint</Application>
  <PresentationFormat>On-screen Show (4:3)</PresentationFormat>
  <Paragraphs>41</Paragraphs>
  <Slides>31</Slides>
  <Notes>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Eckhart</dc:creator>
  <cp:lastModifiedBy>John Eckhart</cp:lastModifiedBy>
  <cp:revision>15</cp:revision>
  <cp:lastPrinted>2017-07-02T01:17:51Z</cp:lastPrinted>
  <dcterms:created xsi:type="dcterms:W3CDTF">2017-07-01T02:21:41Z</dcterms:created>
  <dcterms:modified xsi:type="dcterms:W3CDTF">2017-07-02T01:33:34Z</dcterms:modified>
</cp:coreProperties>
</file>